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5" r:id="rId3"/>
    <p:sldMasterId id="2147483685" r:id="rId4"/>
    <p:sldMasterId id="2147483724" r:id="rId5"/>
    <p:sldMasterId id="2147483730" r:id="rId6"/>
    <p:sldMasterId id="2147483736" r:id="rId7"/>
    <p:sldMasterId id="2147483742" r:id="rId8"/>
  </p:sldMasterIdLst>
  <p:sldIdLst>
    <p:sldId id="256" r:id="rId9"/>
    <p:sldId id="257" r:id="rId10"/>
    <p:sldId id="258" r:id="rId11"/>
    <p:sldId id="259" r:id="rId12"/>
    <p:sldId id="293" r:id="rId13"/>
    <p:sldId id="299" r:id="rId14"/>
    <p:sldId id="290" r:id="rId15"/>
    <p:sldId id="261" r:id="rId16"/>
    <p:sldId id="300" r:id="rId17"/>
    <p:sldId id="301" r:id="rId18"/>
    <p:sldId id="262" r:id="rId19"/>
    <p:sldId id="296" r:id="rId20"/>
    <p:sldId id="297" r:id="rId21"/>
    <p:sldId id="263" r:id="rId22"/>
    <p:sldId id="287" r:id="rId23"/>
    <p:sldId id="306" r:id="rId24"/>
    <p:sldId id="264" r:id="rId25"/>
    <p:sldId id="286" r:id="rId26"/>
    <p:sldId id="265" r:id="rId27"/>
    <p:sldId id="294" r:id="rId28"/>
    <p:sldId id="302" r:id="rId29"/>
    <p:sldId id="267" r:id="rId30"/>
    <p:sldId id="268" r:id="rId31"/>
    <p:sldId id="270" r:id="rId32"/>
    <p:sldId id="289" r:id="rId33"/>
    <p:sldId id="298" r:id="rId34"/>
    <p:sldId id="303" r:id="rId35"/>
    <p:sldId id="304" r:id="rId36"/>
    <p:sldId id="271" r:id="rId37"/>
    <p:sldId id="288" r:id="rId38"/>
    <p:sldId id="305" r:id="rId39"/>
    <p:sldId id="291" r:id="rId40"/>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74"/>
  </p:normalViewPr>
  <p:slideViewPr>
    <p:cSldViewPr>
      <p:cViewPr varScale="1">
        <p:scale>
          <a:sx n="91" d="100"/>
          <a:sy n="91" d="100"/>
        </p:scale>
        <p:origin x="504"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hyperlink" Target="https://www.facebook.com/pages/Nexsen-Pruet/23434748397" TargetMode="External"/><Relationship Id="rId2" Type="http://schemas.openxmlformats.org/officeDocument/2006/relationships/hyperlink" Target="http://www.nexsenpruet.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linkedin.com/company/49966" TargetMode="External"/><Relationship Id="rId4" Type="http://schemas.openxmlformats.org/officeDocument/2006/relationships/hyperlink" Target="https://twitter.com/NexsenPruet"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facebook.com/pages/Nexsen-Pruet/23434748397" TargetMode="External"/><Relationship Id="rId2" Type="http://schemas.openxmlformats.org/officeDocument/2006/relationships/hyperlink" Target="http://www.nexsenpruet.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linkedin.com/company/49966" TargetMode="External"/><Relationship Id="rId4" Type="http://schemas.openxmlformats.org/officeDocument/2006/relationships/hyperlink" Target="https://twitter.com/NexsenPruet" TargetMode="Externa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ntact Details">
    <p:spTree>
      <p:nvGrpSpPr>
        <p:cNvPr id="1" name=""/>
        <p:cNvGrpSpPr/>
        <p:nvPr/>
      </p:nvGrpSpPr>
      <p:grpSpPr>
        <a:xfrm>
          <a:off x="0" y="0"/>
          <a:ext cx="0" cy="0"/>
          <a:chOff x="0" y="0"/>
          <a:chExt cx="0" cy="0"/>
        </a:xfrm>
      </p:grpSpPr>
      <p:sp>
        <p:nvSpPr>
          <p:cNvPr id="3" name="Rectangle 11">
            <a:hlinkClick r:id="rId2"/>
          </p:cNvPr>
          <p:cNvSpPr>
            <a:spLocks/>
          </p:cNvSpPr>
          <p:nvPr/>
        </p:nvSpPr>
        <p:spPr bwMode="auto">
          <a:xfrm>
            <a:off x="5321726" y="4877008"/>
            <a:ext cx="1764874" cy="15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p>
            <a:pPr marL="0" marR="0" indent="0" algn="l" defTabSz="481976" rtl="0" eaLnBrk="1" fontAlgn="base" latinLnBrk="0" hangingPunct="1">
              <a:lnSpc>
                <a:spcPct val="100000"/>
              </a:lnSpc>
              <a:spcBef>
                <a:spcPct val="0"/>
              </a:spcBef>
              <a:spcAft>
                <a:spcPct val="0"/>
              </a:spcAft>
              <a:buClrTx/>
              <a:buSzTx/>
              <a:buFontTx/>
              <a:buNone/>
              <a:tabLst/>
              <a:defRPr/>
            </a:pPr>
            <a:r>
              <a:rPr lang="en-US" sz="975" b="1" dirty="0" smtClean="0">
                <a:solidFill>
                  <a:srgbClr val="D6A747"/>
                </a:solidFill>
                <a:latin typeface="Arial Narrow" panose="020B0606020202030204" pitchFamily="34" charset="0"/>
                <a:ea typeface="ＭＳ Ｐゴシック" charset="0"/>
                <a:cs typeface="DIN-Regular" charset="0"/>
                <a:sym typeface="DIN-Regular" charset="0"/>
              </a:rPr>
              <a:t>www.nexsenpruet.com</a:t>
            </a:r>
            <a:r>
              <a:rPr lang="en-US" sz="975" dirty="0" smtClean="0">
                <a:solidFill>
                  <a:srgbClr val="D6A747"/>
                </a:solidFill>
                <a:latin typeface="DIN-Regular" charset="0"/>
                <a:ea typeface="ＭＳ Ｐゴシック" charset="0"/>
                <a:cs typeface="DIN-Regular" charset="0"/>
                <a:sym typeface="DIN-Regular" charset="0"/>
              </a:rPr>
              <a:t> </a:t>
            </a:r>
            <a:endParaRPr lang="en-US" sz="975" dirty="0">
              <a:solidFill>
                <a:srgbClr val="D6A747"/>
              </a:solidFill>
              <a:latin typeface="DIN-Regular" charset="0"/>
              <a:ea typeface="ＭＳ Ｐゴシック" charset="0"/>
              <a:cs typeface="DIN-Regular" charset="0"/>
              <a:sym typeface="DIN-Regular" charset="0"/>
            </a:endParaRPr>
          </a:p>
        </p:txBody>
      </p:sp>
      <p:sp>
        <p:nvSpPr>
          <p:cNvPr id="4" name="AutoShape 4">
            <a:hlinkClick r:id="rId3"/>
          </p:cNvPr>
          <p:cNvSpPr>
            <a:spLocks/>
          </p:cNvSpPr>
          <p:nvPr/>
        </p:nvSpPr>
        <p:spPr bwMode="auto">
          <a:xfrm>
            <a:off x="7086600" y="4868085"/>
            <a:ext cx="95994" cy="149851"/>
          </a:xfrm>
          <a:custGeom>
            <a:avLst/>
            <a:gdLst/>
            <a:ahLst/>
            <a:cxnLst/>
            <a:rect l="0" t="0" r="r" b="b"/>
            <a:pathLst>
              <a:path w="21600" h="21600">
                <a:moveTo>
                  <a:pt x="14372" y="7078"/>
                </a:moveTo>
                <a:lnTo>
                  <a:pt x="21600" y="7078"/>
                </a:lnTo>
                <a:lnTo>
                  <a:pt x="20756" y="10800"/>
                </a:lnTo>
                <a:lnTo>
                  <a:pt x="14372" y="10800"/>
                </a:lnTo>
                <a:lnTo>
                  <a:pt x="14372" y="21600"/>
                </a:lnTo>
                <a:lnTo>
                  <a:pt x="4781" y="21600"/>
                </a:lnTo>
                <a:lnTo>
                  <a:pt x="4781" y="10800"/>
                </a:lnTo>
                <a:lnTo>
                  <a:pt x="0" y="10800"/>
                </a:lnTo>
                <a:lnTo>
                  <a:pt x="0" y="7078"/>
                </a:lnTo>
                <a:lnTo>
                  <a:pt x="4781" y="7078"/>
                </a:lnTo>
                <a:lnTo>
                  <a:pt x="4781" y="4836"/>
                </a:lnTo>
                <a:cubicBezTo>
                  <a:pt x="4781" y="3246"/>
                  <a:pt x="5587" y="2043"/>
                  <a:pt x="7200" y="1226"/>
                </a:cubicBezTo>
                <a:cubicBezTo>
                  <a:pt x="8812" y="409"/>
                  <a:pt x="11465" y="0"/>
                  <a:pt x="15159" y="0"/>
                </a:cubicBezTo>
                <a:lnTo>
                  <a:pt x="21544" y="0"/>
                </a:lnTo>
                <a:lnTo>
                  <a:pt x="21544" y="3722"/>
                </a:lnTo>
                <a:lnTo>
                  <a:pt x="17550" y="3722"/>
                </a:lnTo>
                <a:cubicBezTo>
                  <a:pt x="16819" y="3722"/>
                  <a:pt x="16232" y="3751"/>
                  <a:pt x="15792" y="3808"/>
                </a:cubicBezTo>
                <a:cubicBezTo>
                  <a:pt x="15351" y="3864"/>
                  <a:pt x="15033" y="3967"/>
                  <a:pt x="14836" y="4116"/>
                </a:cubicBezTo>
                <a:cubicBezTo>
                  <a:pt x="14639" y="4264"/>
                  <a:pt x="14513" y="4415"/>
                  <a:pt x="14456" y="4568"/>
                </a:cubicBezTo>
                <a:cubicBezTo>
                  <a:pt x="14400" y="4721"/>
                  <a:pt x="14372" y="4937"/>
                  <a:pt x="14372" y="5217"/>
                </a:cubicBezTo>
                <a:cubicBezTo>
                  <a:pt x="14372" y="5217"/>
                  <a:pt x="14372" y="7078"/>
                  <a:pt x="14372" y="7078"/>
                </a:cubicBezTo>
                <a:close/>
                <a:moveTo>
                  <a:pt x="14372" y="7078"/>
                </a:moveTo>
              </a:path>
            </a:pathLst>
          </a:custGeom>
          <a:solidFill>
            <a:srgbClr val="D5A71F"/>
          </a:solidFill>
          <a:ln>
            <a:noFill/>
          </a:ln>
          <a:extLst/>
        </p:spPr>
        <p:txBody>
          <a:bodyPr lIns="0" tIns="0" rIns="0" bIns="0"/>
          <a:lstStyle/>
          <a:p>
            <a:endParaRPr lang="en-US" sz="1350" dirty="0"/>
          </a:p>
        </p:txBody>
      </p:sp>
      <p:sp>
        <p:nvSpPr>
          <p:cNvPr id="5" name="AutoShape 5">
            <a:hlinkClick r:id="rId4"/>
          </p:cNvPr>
          <p:cNvSpPr>
            <a:spLocks/>
          </p:cNvSpPr>
          <p:nvPr/>
        </p:nvSpPr>
        <p:spPr bwMode="auto">
          <a:xfrm>
            <a:off x="7239007" y="4893103"/>
            <a:ext cx="205383" cy="133946"/>
          </a:xfrm>
          <a:custGeom>
            <a:avLst/>
            <a:gdLst/>
            <a:ahLst/>
            <a:cxnLst/>
            <a:rect l="0" t="0" r="r" b="b"/>
            <a:pathLst>
              <a:path w="21600" h="21600">
                <a:moveTo>
                  <a:pt x="21600" y="2565"/>
                </a:moveTo>
                <a:cubicBezTo>
                  <a:pt x="20988" y="3668"/>
                  <a:pt x="20248" y="4607"/>
                  <a:pt x="19380" y="5383"/>
                </a:cubicBezTo>
                <a:cubicBezTo>
                  <a:pt x="19389" y="5541"/>
                  <a:pt x="19393" y="5777"/>
                  <a:pt x="19393" y="6092"/>
                </a:cubicBezTo>
                <a:cubicBezTo>
                  <a:pt x="19393" y="7555"/>
                  <a:pt x="19220" y="9014"/>
                  <a:pt x="18873" y="10471"/>
                </a:cubicBezTo>
                <a:cubicBezTo>
                  <a:pt x="18525" y="11928"/>
                  <a:pt x="17998" y="13326"/>
                  <a:pt x="17290" y="14664"/>
                </a:cubicBezTo>
                <a:cubicBezTo>
                  <a:pt x="16581" y="16003"/>
                  <a:pt x="15739" y="17187"/>
                  <a:pt x="14761" y="18216"/>
                </a:cubicBezTo>
                <a:cubicBezTo>
                  <a:pt x="13783" y="19246"/>
                  <a:pt x="12604" y="20067"/>
                  <a:pt x="11225" y="20680"/>
                </a:cubicBezTo>
                <a:cubicBezTo>
                  <a:pt x="9845" y="21294"/>
                  <a:pt x="8369" y="21600"/>
                  <a:pt x="6798" y="21600"/>
                </a:cubicBezTo>
                <a:cubicBezTo>
                  <a:pt x="4322" y="21600"/>
                  <a:pt x="2056" y="20784"/>
                  <a:pt x="0" y="19153"/>
                </a:cubicBezTo>
                <a:cubicBezTo>
                  <a:pt x="320" y="19198"/>
                  <a:pt x="676" y="19221"/>
                  <a:pt x="1069" y="19221"/>
                </a:cubicBezTo>
                <a:cubicBezTo>
                  <a:pt x="3125" y="19221"/>
                  <a:pt x="4957" y="18444"/>
                  <a:pt x="6565" y="16892"/>
                </a:cubicBezTo>
                <a:cubicBezTo>
                  <a:pt x="5606" y="16870"/>
                  <a:pt x="4747" y="16507"/>
                  <a:pt x="3988" y="15804"/>
                </a:cubicBezTo>
                <a:cubicBezTo>
                  <a:pt x="3230" y="15100"/>
                  <a:pt x="2709" y="14203"/>
                  <a:pt x="2426" y="13112"/>
                </a:cubicBezTo>
                <a:cubicBezTo>
                  <a:pt x="2727" y="13168"/>
                  <a:pt x="3006" y="13196"/>
                  <a:pt x="3262" y="13196"/>
                </a:cubicBezTo>
                <a:cubicBezTo>
                  <a:pt x="3655" y="13196"/>
                  <a:pt x="4043" y="13135"/>
                  <a:pt x="4427" y="13011"/>
                </a:cubicBezTo>
                <a:cubicBezTo>
                  <a:pt x="3403" y="12752"/>
                  <a:pt x="2556" y="12125"/>
                  <a:pt x="1885" y="11129"/>
                </a:cubicBezTo>
                <a:cubicBezTo>
                  <a:pt x="1213" y="10134"/>
                  <a:pt x="877" y="8977"/>
                  <a:pt x="877" y="7661"/>
                </a:cubicBezTo>
                <a:lnTo>
                  <a:pt x="877" y="7594"/>
                </a:lnTo>
                <a:cubicBezTo>
                  <a:pt x="1498" y="8022"/>
                  <a:pt x="2165" y="8252"/>
                  <a:pt x="2878" y="8286"/>
                </a:cubicBezTo>
                <a:cubicBezTo>
                  <a:pt x="2275" y="7791"/>
                  <a:pt x="1795" y="7144"/>
                  <a:pt x="1439" y="6345"/>
                </a:cubicBezTo>
                <a:cubicBezTo>
                  <a:pt x="1083" y="5546"/>
                  <a:pt x="905" y="4680"/>
                  <a:pt x="905" y="3746"/>
                </a:cubicBezTo>
                <a:cubicBezTo>
                  <a:pt x="905" y="2756"/>
                  <a:pt x="1106" y="1840"/>
                  <a:pt x="1508" y="996"/>
                </a:cubicBezTo>
                <a:cubicBezTo>
                  <a:pt x="2613" y="2672"/>
                  <a:pt x="3959" y="4014"/>
                  <a:pt x="5544" y="5020"/>
                </a:cubicBezTo>
                <a:cubicBezTo>
                  <a:pt x="7129" y="6027"/>
                  <a:pt x="8826" y="6587"/>
                  <a:pt x="10636" y="6699"/>
                </a:cubicBezTo>
                <a:cubicBezTo>
                  <a:pt x="10562" y="6272"/>
                  <a:pt x="10526" y="5856"/>
                  <a:pt x="10526" y="5451"/>
                </a:cubicBezTo>
                <a:cubicBezTo>
                  <a:pt x="10526" y="3943"/>
                  <a:pt x="10958" y="2658"/>
                  <a:pt x="11821" y="1595"/>
                </a:cubicBezTo>
                <a:cubicBezTo>
                  <a:pt x="12684" y="532"/>
                  <a:pt x="13728" y="0"/>
                  <a:pt x="14953" y="0"/>
                </a:cubicBezTo>
                <a:cubicBezTo>
                  <a:pt x="16232" y="0"/>
                  <a:pt x="17310" y="574"/>
                  <a:pt x="18187" y="1721"/>
                </a:cubicBezTo>
                <a:cubicBezTo>
                  <a:pt x="19183" y="1485"/>
                  <a:pt x="20120" y="1046"/>
                  <a:pt x="20997" y="405"/>
                </a:cubicBezTo>
                <a:cubicBezTo>
                  <a:pt x="20659" y="1699"/>
                  <a:pt x="20010" y="2700"/>
                  <a:pt x="19051" y="3409"/>
                </a:cubicBezTo>
                <a:cubicBezTo>
                  <a:pt x="19900" y="3297"/>
                  <a:pt x="20750" y="3015"/>
                  <a:pt x="21600" y="2565"/>
                </a:cubicBezTo>
                <a:close/>
                <a:moveTo>
                  <a:pt x="21600" y="2565"/>
                </a:moveTo>
              </a:path>
            </a:pathLst>
          </a:custGeom>
          <a:solidFill>
            <a:srgbClr val="D5A71F"/>
          </a:solidFill>
          <a:ln>
            <a:noFill/>
          </a:ln>
          <a:extLst/>
        </p:spPr>
        <p:txBody>
          <a:bodyPr lIns="0" tIns="0" rIns="0" bIns="0"/>
          <a:lstStyle/>
          <a:p>
            <a:endParaRPr lang="en-US" sz="1350" dirty="0"/>
          </a:p>
        </p:txBody>
      </p:sp>
      <p:sp>
        <p:nvSpPr>
          <p:cNvPr id="6" name="AutoShape 6">
            <a:hlinkClick r:id="rId5"/>
          </p:cNvPr>
          <p:cNvSpPr>
            <a:spLocks/>
          </p:cNvSpPr>
          <p:nvPr/>
        </p:nvSpPr>
        <p:spPr bwMode="auto">
          <a:xfrm>
            <a:off x="7489468" y="4862225"/>
            <a:ext cx="219894" cy="155711"/>
          </a:xfrm>
          <a:custGeom>
            <a:avLst/>
            <a:gdLst/>
            <a:ahLst/>
            <a:cxnLst/>
            <a:rect l="0" t="0" r="r" b="b"/>
            <a:pathLst>
              <a:path w="21600" h="21600">
                <a:moveTo>
                  <a:pt x="21600" y="13242"/>
                </a:moveTo>
                <a:lnTo>
                  <a:pt x="21600" y="21600"/>
                </a:lnTo>
                <a:lnTo>
                  <a:pt x="16973" y="21600"/>
                </a:lnTo>
                <a:lnTo>
                  <a:pt x="16973" y="13802"/>
                </a:lnTo>
                <a:cubicBezTo>
                  <a:pt x="16973" y="12772"/>
                  <a:pt x="16783" y="11965"/>
                  <a:pt x="16404" y="11381"/>
                </a:cubicBezTo>
                <a:cubicBezTo>
                  <a:pt x="16024" y="10798"/>
                  <a:pt x="15431" y="10506"/>
                  <a:pt x="14625" y="10506"/>
                </a:cubicBezTo>
                <a:cubicBezTo>
                  <a:pt x="14034" y="10506"/>
                  <a:pt x="13540" y="10675"/>
                  <a:pt x="13141" y="11013"/>
                </a:cubicBezTo>
                <a:cubicBezTo>
                  <a:pt x="12743" y="11352"/>
                  <a:pt x="12445" y="11771"/>
                  <a:pt x="12248" y="12271"/>
                </a:cubicBezTo>
                <a:cubicBezTo>
                  <a:pt x="12145" y="12566"/>
                  <a:pt x="12094" y="12963"/>
                  <a:pt x="12094" y="13463"/>
                </a:cubicBezTo>
                <a:lnTo>
                  <a:pt x="12094" y="21600"/>
                </a:lnTo>
                <a:lnTo>
                  <a:pt x="7467" y="21600"/>
                </a:lnTo>
                <a:cubicBezTo>
                  <a:pt x="7486" y="17686"/>
                  <a:pt x="7495" y="14513"/>
                  <a:pt x="7495" y="12080"/>
                </a:cubicBezTo>
                <a:cubicBezTo>
                  <a:pt x="7495" y="9647"/>
                  <a:pt x="7491" y="8196"/>
                  <a:pt x="7481" y="7725"/>
                </a:cubicBezTo>
                <a:lnTo>
                  <a:pt x="7467" y="7018"/>
                </a:lnTo>
                <a:lnTo>
                  <a:pt x="12094" y="7018"/>
                </a:lnTo>
                <a:lnTo>
                  <a:pt x="12094" y="9137"/>
                </a:lnTo>
                <a:lnTo>
                  <a:pt x="12066" y="9137"/>
                </a:lnTo>
                <a:cubicBezTo>
                  <a:pt x="12253" y="8823"/>
                  <a:pt x="12445" y="8549"/>
                  <a:pt x="12642" y="8313"/>
                </a:cubicBezTo>
                <a:cubicBezTo>
                  <a:pt x="12839" y="8078"/>
                  <a:pt x="13104" y="7823"/>
                  <a:pt x="13437" y="7548"/>
                </a:cubicBezTo>
                <a:cubicBezTo>
                  <a:pt x="13769" y="7274"/>
                  <a:pt x="14177" y="7060"/>
                  <a:pt x="14660" y="6908"/>
                </a:cubicBezTo>
                <a:cubicBezTo>
                  <a:pt x="15143" y="6756"/>
                  <a:pt x="15679" y="6680"/>
                  <a:pt x="16270" y="6680"/>
                </a:cubicBezTo>
                <a:cubicBezTo>
                  <a:pt x="17873" y="6680"/>
                  <a:pt x="19162" y="7237"/>
                  <a:pt x="20137" y="8350"/>
                </a:cubicBezTo>
                <a:cubicBezTo>
                  <a:pt x="21112" y="9463"/>
                  <a:pt x="21600" y="11094"/>
                  <a:pt x="21600" y="13242"/>
                </a:cubicBezTo>
                <a:close/>
                <a:moveTo>
                  <a:pt x="4908" y="7018"/>
                </a:moveTo>
                <a:lnTo>
                  <a:pt x="4908" y="21600"/>
                </a:lnTo>
                <a:lnTo>
                  <a:pt x="267" y="21600"/>
                </a:lnTo>
                <a:lnTo>
                  <a:pt x="267" y="7018"/>
                </a:lnTo>
                <a:cubicBezTo>
                  <a:pt x="267" y="7018"/>
                  <a:pt x="4908" y="7018"/>
                  <a:pt x="4908" y="7018"/>
                </a:cubicBezTo>
                <a:close/>
                <a:moveTo>
                  <a:pt x="5203" y="2516"/>
                </a:moveTo>
                <a:cubicBezTo>
                  <a:pt x="5212" y="3232"/>
                  <a:pt x="4976" y="3831"/>
                  <a:pt x="4493" y="4311"/>
                </a:cubicBezTo>
                <a:cubicBezTo>
                  <a:pt x="4010" y="4792"/>
                  <a:pt x="3375" y="5032"/>
                  <a:pt x="2587" y="5032"/>
                </a:cubicBezTo>
                <a:lnTo>
                  <a:pt x="2559" y="5032"/>
                </a:lnTo>
                <a:cubicBezTo>
                  <a:pt x="1791" y="5032"/>
                  <a:pt x="1172" y="4792"/>
                  <a:pt x="703" y="4311"/>
                </a:cubicBezTo>
                <a:cubicBezTo>
                  <a:pt x="234" y="3831"/>
                  <a:pt x="0" y="3232"/>
                  <a:pt x="0" y="2516"/>
                </a:cubicBezTo>
                <a:cubicBezTo>
                  <a:pt x="0" y="1790"/>
                  <a:pt x="241" y="1189"/>
                  <a:pt x="724" y="714"/>
                </a:cubicBezTo>
                <a:cubicBezTo>
                  <a:pt x="1207" y="238"/>
                  <a:pt x="1837" y="0"/>
                  <a:pt x="2616" y="0"/>
                </a:cubicBezTo>
                <a:cubicBezTo>
                  <a:pt x="3394" y="0"/>
                  <a:pt x="4017" y="238"/>
                  <a:pt x="4486" y="714"/>
                </a:cubicBezTo>
                <a:cubicBezTo>
                  <a:pt x="4955" y="1189"/>
                  <a:pt x="5194" y="1790"/>
                  <a:pt x="5203" y="2516"/>
                </a:cubicBezTo>
                <a:close/>
                <a:moveTo>
                  <a:pt x="5203" y="2516"/>
                </a:moveTo>
              </a:path>
            </a:pathLst>
          </a:custGeom>
          <a:solidFill>
            <a:srgbClr val="D5A71F"/>
          </a:solidFill>
          <a:ln>
            <a:noFill/>
          </a:ln>
          <a:extLst/>
        </p:spPr>
        <p:txBody>
          <a:bodyPr lIns="0" tIns="0" rIns="0" bIns="0"/>
          <a:lstStyle/>
          <a:p>
            <a:endParaRPr lang="en-US" sz="1350" dirty="0"/>
          </a:p>
        </p:txBody>
      </p:sp>
      <p:sp>
        <p:nvSpPr>
          <p:cNvPr id="45" name="Title 44"/>
          <p:cNvSpPr>
            <a:spLocks noGrp="1"/>
          </p:cNvSpPr>
          <p:nvPr>
            <p:ph type="title" hasCustomPrompt="1"/>
          </p:nvPr>
        </p:nvSpPr>
        <p:spPr>
          <a:xfrm>
            <a:off x="457654" y="1044774"/>
            <a:ext cx="8228707" cy="401836"/>
          </a:xfrm>
          <a:prstGeom prst="rect">
            <a:avLst/>
          </a:prstGeom>
        </p:spPr>
        <p:txBody>
          <a:bodyPr vert="horz" lIns="64264" tIns="32132" rIns="64264" bIns="32132"/>
          <a:lstStyle>
            <a:lvl1pPr>
              <a:defRPr sz="2100" b="1" i="0" cap="all">
                <a:solidFill>
                  <a:srgbClr val="286FBA"/>
                </a:solidFill>
                <a:latin typeface="Arial Narrow" panose="020B0606020202030204" pitchFamily="34" charset="0"/>
                <a:cs typeface="Arial" panose="020B0604020202020204" pitchFamily="34" charset="0"/>
              </a:defRPr>
            </a:lvl1pPr>
          </a:lstStyle>
          <a:p>
            <a:r>
              <a:rPr lang="es-ES_tradnl" dirty="0" smtClean="0"/>
              <a:t>CLICK TO EDIT TEXT</a:t>
            </a:r>
            <a:endParaRPr lang="en-US" dirty="0"/>
          </a:p>
        </p:txBody>
      </p:sp>
      <p:sp>
        <p:nvSpPr>
          <p:cNvPr id="47" name="Text Placeholder 46"/>
          <p:cNvSpPr>
            <a:spLocks noGrp="1"/>
          </p:cNvSpPr>
          <p:nvPr>
            <p:ph type="body" sz="quarter" idx="10" hasCustomPrompt="1"/>
          </p:nvPr>
        </p:nvSpPr>
        <p:spPr>
          <a:xfrm>
            <a:off x="232172" y="3495975"/>
            <a:ext cx="4446984" cy="241102"/>
          </a:xfrm>
          <a:prstGeom prst="rect">
            <a:avLst/>
          </a:prstGeom>
        </p:spPr>
        <p:txBody>
          <a:bodyPr vert="horz" lIns="64264" tIns="32132" rIns="64264" bIns="32132"/>
          <a:lstStyle>
            <a:lvl1pPr marL="0" indent="0" algn="l">
              <a:buFontTx/>
              <a:buNone/>
              <a:defRPr sz="1275" b="0" i="0" baseline="0">
                <a:solidFill>
                  <a:srgbClr val="286FBA"/>
                </a:solidFill>
                <a:latin typeface="Arial Narrow" panose="020B0606020202030204" pitchFamily="34" charset="0"/>
                <a:cs typeface="Arial" panose="020B0604020202020204" pitchFamily="34" charset="0"/>
              </a:defRPr>
            </a:lvl1pPr>
            <a:lvl2pPr marL="401646" indent="0" algn="l">
              <a:buFontTx/>
              <a:buNone/>
              <a:defRPr sz="1050"/>
            </a:lvl2pPr>
            <a:lvl3pPr marL="635943" indent="0" algn="l">
              <a:buFontTx/>
              <a:buNone/>
              <a:defRPr sz="1050"/>
            </a:lvl3pPr>
            <a:lvl4pPr marL="870236" indent="0" algn="l">
              <a:buFontTx/>
              <a:buNone/>
              <a:defRPr sz="1050"/>
            </a:lvl4pPr>
            <a:lvl5pPr marL="1104529" indent="0" algn="l">
              <a:buFontTx/>
              <a:buNone/>
              <a:defRPr sz="1050"/>
            </a:lvl5pPr>
          </a:lstStyle>
          <a:p>
            <a:pPr lvl="0"/>
            <a:r>
              <a:rPr lang="es-ES_tradnl" dirty="0" err="1" smtClean="0"/>
              <a:t>e.g</a:t>
            </a:r>
            <a:r>
              <a:rPr lang="es-ES_tradnl" dirty="0" smtClean="0"/>
              <a:t>. </a:t>
            </a:r>
            <a:r>
              <a:rPr lang="es-ES_tradnl" dirty="0" err="1" smtClean="0"/>
              <a:t>Contact</a:t>
            </a:r>
            <a:r>
              <a:rPr lang="es-ES_tradnl" dirty="0" smtClean="0"/>
              <a:t> Me</a:t>
            </a:r>
            <a:endParaRPr lang="en-US" dirty="0"/>
          </a:p>
        </p:txBody>
      </p:sp>
      <p:sp>
        <p:nvSpPr>
          <p:cNvPr id="48" name="Text Placeholder 19"/>
          <p:cNvSpPr>
            <a:spLocks noGrp="1"/>
          </p:cNvSpPr>
          <p:nvPr>
            <p:ph type="body" sz="quarter" idx="14" hasCustomPrompt="1"/>
          </p:nvPr>
        </p:nvSpPr>
        <p:spPr>
          <a:xfrm>
            <a:off x="232172" y="3737083"/>
            <a:ext cx="4446984" cy="160735"/>
          </a:xfrm>
          <a:prstGeom prst="rect">
            <a:avLst/>
          </a:prstGeom>
        </p:spPr>
        <p:txBody>
          <a:bodyPr lIns="64264" tIns="32132" rIns="64264" bIns="32132" anchor="ctr"/>
          <a:lstStyle>
            <a:lvl1pPr marL="838" indent="0" algn="l">
              <a:buFontTx/>
              <a:buNone/>
              <a:defRPr sz="1125" b="0" i="0">
                <a:solidFill>
                  <a:srgbClr val="626064"/>
                </a:solidFill>
                <a:latin typeface="Arial Narrow" panose="020B0606020202030204" pitchFamily="34" charset="0"/>
                <a:cs typeface="Arial Narrow" panose="020B0606020202030204" pitchFamily="34" charset="0"/>
              </a:defRPr>
            </a:lvl1pPr>
            <a:lvl2pPr marL="374869" indent="0">
              <a:buFontTx/>
              <a:buNone/>
              <a:defRPr/>
            </a:lvl2pPr>
            <a:lvl3pPr marL="609165" indent="0">
              <a:buFontTx/>
              <a:buNone/>
              <a:defRPr/>
            </a:lvl3pPr>
            <a:lvl4pPr marL="843459" indent="0">
              <a:buFontTx/>
              <a:buNone/>
              <a:defRPr/>
            </a:lvl4pPr>
            <a:lvl5pPr marL="1077754"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Name</a:t>
            </a:r>
            <a:endParaRPr lang="en-US" dirty="0"/>
          </a:p>
        </p:txBody>
      </p:sp>
      <p:sp>
        <p:nvSpPr>
          <p:cNvPr id="49" name="Text Placeholder 19"/>
          <p:cNvSpPr>
            <a:spLocks noGrp="1"/>
          </p:cNvSpPr>
          <p:nvPr>
            <p:ph type="body" sz="quarter" idx="15" hasCustomPrompt="1"/>
          </p:nvPr>
        </p:nvSpPr>
        <p:spPr>
          <a:xfrm>
            <a:off x="232172" y="3897811"/>
            <a:ext cx="4446984" cy="120551"/>
          </a:xfrm>
          <a:prstGeom prst="rect">
            <a:avLst/>
          </a:prstGeom>
        </p:spPr>
        <p:txBody>
          <a:bodyPr lIns="64264" tIns="32132" rIns="64264" bIns="32132" anchor="ctr"/>
          <a:lstStyle>
            <a:lvl1pPr marL="838" indent="0" algn="l">
              <a:buFontTx/>
              <a:buNone/>
              <a:defRPr sz="825" b="0" i="0">
                <a:solidFill>
                  <a:srgbClr val="626064"/>
                </a:solidFill>
                <a:latin typeface="Arial Narrow" panose="020B0606020202030204" pitchFamily="34" charset="0"/>
                <a:cs typeface="Arial Narrow" panose="020B0606020202030204" pitchFamily="34" charset="0"/>
              </a:defRPr>
            </a:lvl1pPr>
            <a:lvl2pPr marL="374869" indent="0">
              <a:buFontTx/>
              <a:buNone/>
              <a:defRPr/>
            </a:lvl2pPr>
            <a:lvl3pPr marL="609165" indent="0">
              <a:buFontTx/>
              <a:buNone/>
              <a:defRPr/>
            </a:lvl3pPr>
            <a:lvl4pPr marL="843459" indent="0">
              <a:buFontTx/>
              <a:buNone/>
              <a:defRPr/>
            </a:lvl4pPr>
            <a:lvl5pPr marL="1077754"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Title</a:t>
            </a:r>
            <a:endParaRPr lang="en-US" dirty="0"/>
          </a:p>
        </p:txBody>
      </p:sp>
      <p:sp>
        <p:nvSpPr>
          <p:cNvPr id="50" name="Text Placeholder 19"/>
          <p:cNvSpPr>
            <a:spLocks noGrp="1"/>
          </p:cNvSpPr>
          <p:nvPr>
            <p:ph type="body" sz="quarter" idx="16" hasCustomPrompt="1"/>
          </p:nvPr>
        </p:nvSpPr>
        <p:spPr>
          <a:xfrm>
            <a:off x="232172" y="4259464"/>
            <a:ext cx="4446984" cy="120551"/>
          </a:xfrm>
          <a:prstGeom prst="rect">
            <a:avLst/>
          </a:prstGeom>
        </p:spPr>
        <p:txBody>
          <a:bodyPr lIns="64264" tIns="32132" rIns="64264" bIns="32132" anchor="ctr"/>
          <a:lstStyle>
            <a:lvl1pPr marL="838" indent="0" algn="l">
              <a:buFontTx/>
              <a:buNone/>
              <a:defRPr sz="825" b="0" i="0">
                <a:solidFill>
                  <a:srgbClr val="636165"/>
                </a:solidFill>
                <a:latin typeface="Arial Narrow" panose="020B0606020202030204" pitchFamily="34" charset="0"/>
                <a:cs typeface="Arial Narrow" panose="020B0606020202030204" pitchFamily="34" charset="0"/>
              </a:defRPr>
            </a:lvl1pPr>
            <a:lvl2pPr marL="374869" indent="0">
              <a:buFontTx/>
              <a:buNone/>
              <a:defRPr/>
            </a:lvl2pPr>
            <a:lvl3pPr marL="609165" indent="0">
              <a:buFontTx/>
              <a:buNone/>
              <a:defRPr/>
            </a:lvl3pPr>
            <a:lvl4pPr marL="843459" indent="0">
              <a:buFontTx/>
              <a:buNone/>
              <a:defRPr/>
            </a:lvl4pPr>
            <a:lvl5pPr marL="1077754"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Add</a:t>
            </a:r>
            <a:r>
              <a:rPr lang="es-ES_tradnl" dirty="0" smtClean="0"/>
              <a:t> </a:t>
            </a:r>
            <a:r>
              <a:rPr lang="es-ES_tradnl" dirty="0" err="1" smtClean="0"/>
              <a:t>Location</a:t>
            </a:r>
            <a:endParaRPr lang="en-US" dirty="0"/>
          </a:p>
        </p:txBody>
      </p:sp>
      <p:sp>
        <p:nvSpPr>
          <p:cNvPr id="51" name="Text Placeholder 19"/>
          <p:cNvSpPr>
            <a:spLocks noGrp="1"/>
          </p:cNvSpPr>
          <p:nvPr>
            <p:ph type="body" sz="quarter" idx="17" hasCustomPrompt="1"/>
          </p:nvPr>
        </p:nvSpPr>
        <p:spPr>
          <a:xfrm>
            <a:off x="232172" y="4380016"/>
            <a:ext cx="4446984" cy="120551"/>
          </a:xfrm>
          <a:prstGeom prst="rect">
            <a:avLst/>
          </a:prstGeom>
        </p:spPr>
        <p:txBody>
          <a:bodyPr lIns="64264" tIns="32132" rIns="64264" bIns="32132" anchor="ctr"/>
          <a:lstStyle>
            <a:lvl1pPr marL="838" indent="0" algn="l">
              <a:buFontTx/>
              <a:buNone/>
              <a:defRPr sz="825" b="0" i="0">
                <a:solidFill>
                  <a:srgbClr val="636165"/>
                </a:solidFill>
                <a:latin typeface="Arial Narrow" panose="020B0606020202030204" pitchFamily="34" charset="0"/>
                <a:cs typeface="Arial" panose="020B0604020202020204" pitchFamily="34" charset="0"/>
              </a:defRPr>
            </a:lvl1pPr>
            <a:lvl2pPr marL="374869" indent="0">
              <a:buFontTx/>
              <a:buNone/>
              <a:defRPr/>
            </a:lvl2pPr>
            <a:lvl3pPr marL="609165" indent="0">
              <a:buFontTx/>
              <a:buNone/>
              <a:defRPr/>
            </a:lvl3pPr>
            <a:lvl4pPr marL="843459" indent="0">
              <a:buFontTx/>
              <a:buNone/>
              <a:defRPr/>
            </a:lvl4pPr>
            <a:lvl5pPr marL="1077754"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Add</a:t>
            </a:r>
            <a:r>
              <a:rPr lang="es-ES_tradnl" dirty="0" smtClean="0"/>
              <a:t> </a:t>
            </a:r>
            <a:r>
              <a:rPr lang="es-ES_tradnl" dirty="0" err="1" smtClean="0"/>
              <a:t>Telephone</a:t>
            </a:r>
            <a:endParaRPr lang="en-US" dirty="0"/>
          </a:p>
        </p:txBody>
      </p:sp>
      <p:sp>
        <p:nvSpPr>
          <p:cNvPr id="52" name="Text Placeholder 19"/>
          <p:cNvSpPr>
            <a:spLocks noGrp="1"/>
          </p:cNvSpPr>
          <p:nvPr>
            <p:ph type="body" sz="quarter" idx="18" hasCustomPrompt="1"/>
          </p:nvPr>
        </p:nvSpPr>
        <p:spPr>
          <a:xfrm>
            <a:off x="232172" y="4500565"/>
            <a:ext cx="4446984" cy="120551"/>
          </a:xfrm>
          <a:prstGeom prst="rect">
            <a:avLst/>
          </a:prstGeom>
        </p:spPr>
        <p:txBody>
          <a:bodyPr lIns="64264" tIns="32132" rIns="64264" bIns="32132" anchor="ctr"/>
          <a:lstStyle>
            <a:lvl1pPr marL="838" indent="0" algn="l">
              <a:buFontTx/>
              <a:buNone/>
              <a:defRPr sz="825" b="0" i="0">
                <a:solidFill>
                  <a:srgbClr val="3460AF"/>
                </a:solidFill>
                <a:latin typeface="Arial Narrow" panose="020B0606020202030204" pitchFamily="34" charset="0"/>
                <a:cs typeface="Arial" panose="020B0604020202020204" pitchFamily="34" charset="0"/>
              </a:defRPr>
            </a:lvl1pPr>
            <a:lvl2pPr marL="374869" indent="0">
              <a:buFontTx/>
              <a:buNone/>
              <a:defRPr/>
            </a:lvl2pPr>
            <a:lvl3pPr marL="609165" indent="0">
              <a:buFontTx/>
              <a:buNone/>
              <a:defRPr/>
            </a:lvl3pPr>
            <a:lvl4pPr marL="843459" indent="0">
              <a:buFontTx/>
              <a:buNone/>
              <a:defRPr/>
            </a:lvl4pPr>
            <a:lvl5pPr marL="1077754"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Add</a:t>
            </a:r>
            <a:r>
              <a:rPr lang="es-ES_tradnl" dirty="0" smtClean="0"/>
              <a:t> email</a:t>
            </a:r>
            <a:endParaRPr lang="en-US" dirty="0"/>
          </a:p>
        </p:txBody>
      </p:sp>
      <p:pic>
        <p:nvPicPr>
          <p:cNvPr id="7" name="Picture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65400" y="2019300"/>
            <a:ext cx="3989832" cy="1100328"/>
          </a:xfrm>
          <a:prstGeom prst="rect">
            <a:avLst/>
          </a:prstGeom>
        </p:spPr>
      </p:pic>
    </p:spTree>
    <p:extLst>
      <p:ext uri="{BB962C8B-B14F-4D97-AF65-F5344CB8AC3E}">
        <p14:creationId xmlns:p14="http://schemas.microsoft.com/office/powerpoint/2010/main" val="319244539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ogo &amp; Image 7">
    <p:spTree>
      <p:nvGrpSpPr>
        <p:cNvPr id="1" name=""/>
        <p:cNvGrpSpPr/>
        <p:nvPr/>
      </p:nvGrpSpPr>
      <p:grpSpPr>
        <a:xfrm>
          <a:off x="0" y="0"/>
          <a:ext cx="0" cy="0"/>
          <a:chOff x="0" y="0"/>
          <a:chExt cx="0" cy="0"/>
        </a:xfrm>
      </p:grpSpPr>
      <p:pic>
        <p:nvPicPr>
          <p:cNvPr id="3" name="Picture 38"/>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07782" y="884039"/>
            <a:ext cx="3911202" cy="391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14202072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ogo &amp; Image 8">
    <p:spTree>
      <p:nvGrpSpPr>
        <p:cNvPr id="1" name=""/>
        <p:cNvGrpSpPr/>
        <p:nvPr/>
      </p:nvGrpSpPr>
      <p:grpSpPr>
        <a:xfrm>
          <a:off x="0" y="0"/>
          <a:ext cx="0" cy="0"/>
          <a:chOff x="0" y="0"/>
          <a:chExt cx="0" cy="0"/>
        </a:xfrm>
      </p:grpSpPr>
      <p:pic>
        <p:nvPicPr>
          <p:cNvPr id="3" name="Picture 38"/>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18429" y="723305"/>
            <a:ext cx="3911203" cy="391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60193544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ogo &amp; Image 9">
    <p:spTree>
      <p:nvGrpSpPr>
        <p:cNvPr id="1" name=""/>
        <p:cNvGrpSpPr/>
        <p:nvPr/>
      </p:nvGrpSpPr>
      <p:grpSpPr>
        <a:xfrm>
          <a:off x="0" y="0"/>
          <a:ext cx="0" cy="0"/>
          <a:chOff x="0" y="0"/>
          <a:chExt cx="0" cy="0"/>
        </a:xfrm>
      </p:grpSpPr>
      <p:pic>
        <p:nvPicPr>
          <p:cNvPr id="3" name="Picture 38"/>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15" b="94701" l="3653" r="97717"/>
                    </a14:imgEffect>
                  </a14:imgLayer>
                </a14:imgProps>
              </a:ext>
              <a:ext uri="{28A0092B-C50C-407E-A947-70E740481C1C}">
                <a14:useLocalDpi xmlns:a14="http://schemas.microsoft.com/office/drawing/2010/main" val="0"/>
              </a:ext>
            </a:extLst>
          </a:blip>
          <a:stretch>
            <a:fillRect/>
          </a:stretch>
        </p:blipFill>
        <p:spPr bwMode="auto">
          <a:xfrm>
            <a:off x="5107781" y="723305"/>
            <a:ext cx="3911200" cy="391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21928832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508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Imag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Arial Narrow" panose="020B0606020202030204" pitchFamily="34" charset="0"/>
                <a:cs typeface="Arial Narrow" panose="020B0606020202030204" pitchFamily="34" charset="0"/>
              </a:defRPr>
            </a:lvl1pPr>
          </a:lstStyle>
          <a:p>
            <a:r>
              <a:rPr lang="es-ES_tradnl" dirty="0" smtClean="0"/>
              <a:t>CLICK TO EDIT TITLE </a:t>
            </a:r>
            <a:endParaRPr lang="en-US" dirty="0"/>
          </a:p>
        </p:txBody>
      </p:sp>
      <p:pic>
        <p:nvPicPr>
          <p:cNvPr id="3" name="Picture 4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805" y="904132"/>
            <a:ext cx="3911203" cy="39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 name="Text Placeholder 4"/>
          <p:cNvSpPr>
            <a:spLocks noGrp="1"/>
          </p:cNvSpPr>
          <p:nvPr>
            <p:ph type="body" sz="quarter" idx="10" hasCustomPrompt="1"/>
          </p:nvPr>
        </p:nvSpPr>
        <p:spPr>
          <a:xfrm>
            <a:off x="1839515" y="3335241"/>
            <a:ext cx="3268266" cy="321469"/>
          </a:xfrm>
          <a:prstGeom prst="rect">
            <a:avLst/>
          </a:prstGeom>
        </p:spPr>
        <p:txBody>
          <a:bodyPr vert="horz" lIns="64284" tIns="32142" rIns="64284" bIns="32142" anchor="ctr"/>
          <a:lstStyle>
            <a:lvl1pPr marL="180797" indent="0" algn="r">
              <a:buFontTx/>
              <a:buNone/>
              <a:defRPr sz="1275" b="0" i="0" cap="all"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to </a:t>
            </a:r>
            <a:r>
              <a:rPr lang="es-ES_tradnl" dirty="0" err="1" smtClean="0"/>
              <a:t>edit</a:t>
            </a:r>
            <a:r>
              <a:rPr lang="es-ES_tradnl" dirty="0" smtClean="0"/>
              <a:t> to </a:t>
            </a:r>
            <a:r>
              <a:rPr lang="es-ES_tradnl" dirty="0" err="1" smtClean="0"/>
              <a:t>field</a:t>
            </a:r>
            <a:endParaRPr lang="en-US" dirty="0"/>
          </a:p>
        </p:txBody>
      </p:sp>
      <p:sp>
        <p:nvSpPr>
          <p:cNvPr id="7" name="Text Placeholder 4"/>
          <p:cNvSpPr>
            <a:spLocks noGrp="1"/>
          </p:cNvSpPr>
          <p:nvPr>
            <p:ph type="body" sz="quarter" idx="11" hasCustomPrompt="1"/>
          </p:nvPr>
        </p:nvSpPr>
        <p:spPr>
          <a:xfrm>
            <a:off x="1839515" y="3857630"/>
            <a:ext cx="3268266" cy="160735"/>
          </a:xfrm>
          <a:prstGeom prst="rect">
            <a:avLst/>
          </a:prstGeom>
        </p:spPr>
        <p:txBody>
          <a:bodyPr vert="horz" lIns="64284" tIns="32142" rIns="64284" bIns="32142" anchor="ctr"/>
          <a:lstStyle>
            <a:lvl1pPr marL="180797" indent="0" algn="r">
              <a:buFontTx/>
              <a:buNone/>
              <a:defRPr sz="975" b="0" i="0" cap="all" baseline="0">
                <a:solidFill>
                  <a:srgbClr val="3460AF"/>
                </a:solidFill>
                <a:latin typeface="Arial Narrow" panose="020B0606020202030204" pitchFamily="34" charset="0"/>
                <a:cs typeface="Arial Narrow" panose="020B0606020202030204" pitchFamily="34" charset="0"/>
              </a:defRPr>
            </a:lvl1pPr>
          </a:lstStyle>
          <a:p>
            <a:pPr lvl="0"/>
            <a:r>
              <a:rPr lang="en-US" dirty="0" smtClean="0"/>
              <a:t>28 January 2014</a:t>
            </a:r>
            <a:endParaRPr lang="en-US" dirty="0"/>
          </a:p>
        </p:txBody>
      </p:sp>
      <p:sp>
        <p:nvSpPr>
          <p:cNvPr id="8" name="Text Placeholder 4"/>
          <p:cNvSpPr>
            <a:spLocks noGrp="1"/>
          </p:cNvSpPr>
          <p:nvPr>
            <p:ph type="body" sz="quarter" idx="12" hasCustomPrompt="1"/>
          </p:nvPr>
        </p:nvSpPr>
        <p:spPr>
          <a:xfrm>
            <a:off x="392907" y="4058547"/>
            <a:ext cx="2357438" cy="160735"/>
          </a:xfrm>
          <a:prstGeom prst="rect">
            <a:avLst/>
          </a:prstGeom>
        </p:spPr>
        <p:txBody>
          <a:bodyPr vert="horz" lIns="0" tIns="32902" rIns="75927" bIns="32902" anchor="ctr"/>
          <a:lstStyle>
            <a:lvl1pPr marL="41014" indent="0" algn="r">
              <a:buFontTx/>
              <a:buNone/>
              <a:defRPr sz="975" b="0" i="0"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Presenter´s</a:t>
            </a:r>
            <a:r>
              <a:rPr lang="es-ES_tradnl" dirty="0" smtClean="0"/>
              <a:t> </a:t>
            </a:r>
            <a:r>
              <a:rPr lang="es-ES_tradnl" dirty="0" err="1" smtClean="0"/>
              <a:t>Name</a:t>
            </a:r>
            <a:endParaRPr lang="en-US" dirty="0"/>
          </a:p>
        </p:txBody>
      </p:sp>
      <p:sp>
        <p:nvSpPr>
          <p:cNvPr id="9" name="Text Placeholder 4"/>
          <p:cNvSpPr>
            <a:spLocks noGrp="1"/>
          </p:cNvSpPr>
          <p:nvPr>
            <p:ph type="body" sz="quarter" idx="13" hasCustomPrompt="1"/>
          </p:nvPr>
        </p:nvSpPr>
        <p:spPr>
          <a:xfrm>
            <a:off x="2857507" y="4058547"/>
            <a:ext cx="2250281" cy="160735"/>
          </a:xfrm>
          <a:prstGeom prst="rect">
            <a:avLst/>
          </a:prstGeom>
        </p:spPr>
        <p:txBody>
          <a:bodyPr vert="horz" lIns="64284" tIns="32142" rIns="64284" bIns="32142" anchor="ctr"/>
          <a:lstStyle>
            <a:lvl1pPr marL="180797" indent="0" algn="r">
              <a:buFontTx/>
              <a:buNone/>
              <a:defRPr sz="975" b="0" i="0" baseline="0">
                <a:solidFill>
                  <a:srgbClr val="3460AF"/>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add</a:t>
            </a:r>
            <a:r>
              <a:rPr lang="es-ES_tradnl" dirty="0" smtClean="0"/>
              <a:t> email</a:t>
            </a:r>
            <a:endParaRPr lang="en-US" dirty="0"/>
          </a:p>
        </p:txBody>
      </p:sp>
    </p:spTree>
    <p:extLst>
      <p:ext uri="{BB962C8B-B14F-4D97-AF65-F5344CB8AC3E}">
        <p14:creationId xmlns:p14="http://schemas.microsoft.com/office/powerpoint/2010/main" val="276715417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Image 2">
    <p:spTree>
      <p:nvGrpSpPr>
        <p:cNvPr id="1" name=""/>
        <p:cNvGrpSpPr/>
        <p:nvPr/>
      </p:nvGrpSpPr>
      <p:grpSpPr>
        <a:xfrm>
          <a:off x="0" y="0"/>
          <a:ext cx="0" cy="0"/>
          <a:chOff x="0" y="0"/>
          <a:chExt cx="0" cy="0"/>
        </a:xfrm>
      </p:grpSpPr>
      <p:sp>
        <p:nvSpPr>
          <p:cNvPr id="8" name="Text Placeholder 4"/>
          <p:cNvSpPr>
            <a:spLocks noGrp="1"/>
          </p:cNvSpPr>
          <p:nvPr>
            <p:ph type="body" sz="quarter" idx="12" hasCustomPrompt="1"/>
          </p:nvPr>
        </p:nvSpPr>
        <p:spPr>
          <a:xfrm>
            <a:off x="392907" y="4058547"/>
            <a:ext cx="2357438" cy="160735"/>
          </a:xfrm>
          <a:prstGeom prst="rect">
            <a:avLst/>
          </a:prstGeom>
        </p:spPr>
        <p:txBody>
          <a:bodyPr vert="horz" lIns="0" tIns="32902" rIns="75927" bIns="32902" anchor="ctr"/>
          <a:lstStyle>
            <a:lvl1pPr marL="41014" indent="0" algn="r">
              <a:buFontTx/>
              <a:buNone/>
              <a:defRPr sz="975" b="0" i="0"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Presenter´s</a:t>
            </a:r>
            <a:r>
              <a:rPr lang="es-ES_tradnl" dirty="0" smtClean="0"/>
              <a:t> </a:t>
            </a:r>
            <a:r>
              <a:rPr lang="es-ES_tradnl" dirty="0" err="1" smtClean="0"/>
              <a:t>Name</a:t>
            </a:r>
            <a:endParaRPr lang="en-US" dirty="0"/>
          </a:p>
        </p:txBody>
      </p:sp>
      <p:sp>
        <p:nvSpPr>
          <p:cNvPr id="9" name="Text Placeholder 4"/>
          <p:cNvSpPr>
            <a:spLocks noGrp="1"/>
          </p:cNvSpPr>
          <p:nvPr>
            <p:ph type="body" sz="quarter" idx="13" hasCustomPrompt="1"/>
          </p:nvPr>
        </p:nvSpPr>
        <p:spPr>
          <a:xfrm>
            <a:off x="2857507" y="4058547"/>
            <a:ext cx="2250281" cy="160735"/>
          </a:xfrm>
          <a:prstGeom prst="rect">
            <a:avLst/>
          </a:prstGeom>
        </p:spPr>
        <p:txBody>
          <a:bodyPr vert="horz" lIns="64284" tIns="32142" rIns="64284" bIns="32142" anchor="ctr"/>
          <a:lstStyle>
            <a:lvl1pPr marL="180797" indent="0" algn="r">
              <a:buFontTx/>
              <a:buNone/>
              <a:defRPr sz="975" b="0" i="0" baseline="0">
                <a:solidFill>
                  <a:srgbClr val="3460AF"/>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add</a:t>
            </a:r>
            <a:r>
              <a:rPr lang="es-ES_tradnl" dirty="0" smtClean="0"/>
              <a:t> email</a:t>
            </a:r>
            <a:endParaRPr lang="en-US" dirty="0"/>
          </a:p>
        </p:txBody>
      </p:sp>
      <p:pic>
        <p:nvPicPr>
          <p:cNvPr id="10" name="Picture 3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0999" y="495601"/>
            <a:ext cx="3911203" cy="39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 name="Title 1"/>
          <p:cNvSpPr>
            <a:spLocks noGrp="1"/>
          </p:cNvSpPr>
          <p:nvPr>
            <p:ph type="title" hasCustomPrompt="1"/>
          </p:nvPr>
        </p:nvSpPr>
        <p:spPr>
          <a:xfrm>
            <a:off x="446491" y="2973587"/>
            <a:ext cx="4661297" cy="328166"/>
          </a:xfrm>
        </p:spPr>
        <p:txBody>
          <a:bodyPr/>
          <a:lstStyle>
            <a:lvl1pPr>
              <a:defRPr b="1" i="0">
                <a:latin typeface="Arial Narrow" panose="020B0606020202030204" pitchFamily="34" charset="0"/>
                <a:cs typeface="Arial Narrow" panose="020B0606020202030204" pitchFamily="34" charset="0"/>
              </a:defRPr>
            </a:lvl1pPr>
          </a:lstStyle>
          <a:p>
            <a:r>
              <a:rPr lang="es-ES_tradnl" dirty="0" smtClean="0"/>
              <a:t>CLICK TO EDIT TITLE </a:t>
            </a:r>
            <a:endParaRPr lang="en-US" dirty="0"/>
          </a:p>
        </p:txBody>
      </p:sp>
      <p:sp>
        <p:nvSpPr>
          <p:cNvPr id="12" name="Text Placeholder 4"/>
          <p:cNvSpPr>
            <a:spLocks noGrp="1"/>
          </p:cNvSpPr>
          <p:nvPr>
            <p:ph type="body" sz="quarter" idx="10" hasCustomPrompt="1"/>
          </p:nvPr>
        </p:nvSpPr>
        <p:spPr>
          <a:xfrm>
            <a:off x="1839515" y="3335241"/>
            <a:ext cx="3268266" cy="321469"/>
          </a:xfrm>
          <a:prstGeom prst="rect">
            <a:avLst/>
          </a:prstGeom>
        </p:spPr>
        <p:txBody>
          <a:bodyPr vert="horz" lIns="64284" tIns="32142" rIns="64284" bIns="32142" anchor="ctr"/>
          <a:lstStyle>
            <a:lvl1pPr marL="180797" indent="0" algn="r">
              <a:buFontTx/>
              <a:buNone/>
              <a:defRPr sz="1275" b="0" i="0" cap="all"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To</a:t>
            </a:r>
            <a:r>
              <a:rPr lang="es-ES_tradnl" dirty="0" smtClean="0"/>
              <a:t> </a:t>
            </a:r>
            <a:r>
              <a:rPr lang="es-ES_tradnl" dirty="0" err="1" smtClean="0"/>
              <a:t>field</a:t>
            </a:r>
            <a:endParaRPr lang="en-US" dirty="0"/>
          </a:p>
        </p:txBody>
      </p:sp>
      <p:sp>
        <p:nvSpPr>
          <p:cNvPr id="13" name="Text Placeholder 4"/>
          <p:cNvSpPr>
            <a:spLocks noGrp="1"/>
          </p:cNvSpPr>
          <p:nvPr>
            <p:ph type="body" sz="quarter" idx="11" hasCustomPrompt="1"/>
          </p:nvPr>
        </p:nvSpPr>
        <p:spPr>
          <a:xfrm>
            <a:off x="1839515" y="3857630"/>
            <a:ext cx="3268266" cy="160735"/>
          </a:xfrm>
          <a:prstGeom prst="rect">
            <a:avLst/>
          </a:prstGeom>
        </p:spPr>
        <p:txBody>
          <a:bodyPr vert="horz" lIns="64284" tIns="32142" rIns="64284" bIns="32142" anchor="ctr"/>
          <a:lstStyle>
            <a:lvl1pPr marL="180797" indent="0" algn="r">
              <a:buFontTx/>
              <a:buNone/>
              <a:defRPr sz="975" b="0" i="0" cap="all" baseline="0">
                <a:solidFill>
                  <a:srgbClr val="3460AF"/>
                </a:solidFill>
                <a:latin typeface="Arial Narrow" panose="020B0606020202030204" pitchFamily="34" charset="0"/>
                <a:cs typeface="Arial Narrow" panose="020B0606020202030204" pitchFamily="34" charset="0"/>
              </a:defRPr>
            </a:lvl1pPr>
          </a:lstStyle>
          <a:p>
            <a:pPr lvl="0"/>
            <a:r>
              <a:rPr lang="en-US" dirty="0" smtClean="0"/>
              <a:t>28 January 2014</a:t>
            </a:r>
            <a:endParaRPr lang="en-US" dirty="0"/>
          </a:p>
        </p:txBody>
      </p:sp>
    </p:spTree>
    <p:extLst>
      <p:ext uri="{BB962C8B-B14F-4D97-AF65-F5344CB8AC3E}">
        <p14:creationId xmlns:p14="http://schemas.microsoft.com/office/powerpoint/2010/main" val="221129037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Image 3">
    <p:spTree>
      <p:nvGrpSpPr>
        <p:cNvPr id="1" name=""/>
        <p:cNvGrpSpPr/>
        <p:nvPr/>
      </p:nvGrpSpPr>
      <p:grpSpPr>
        <a:xfrm>
          <a:off x="0" y="0"/>
          <a:ext cx="0" cy="0"/>
          <a:chOff x="0" y="0"/>
          <a:chExt cx="0" cy="0"/>
        </a:xfrm>
      </p:grpSpPr>
      <p:sp>
        <p:nvSpPr>
          <p:cNvPr id="8" name="Text Placeholder 4"/>
          <p:cNvSpPr>
            <a:spLocks noGrp="1"/>
          </p:cNvSpPr>
          <p:nvPr>
            <p:ph type="body" sz="quarter" idx="12" hasCustomPrompt="1"/>
          </p:nvPr>
        </p:nvSpPr>
        <p:spPr>
          <a:xfrm>
            <a:off x="392907" y="4058547"/>
            <a:ext cx="2357438" cy="160735"/>
          </a:xfrm>
          <a:prstGeom prst="rect">
            <a:avLst/>
          </a:prstGeom>
        </p:spPr>
        <p:txBody>
          <a:bodyPr vert="horz" lIns="0" tIns="32902" rIns="75927" bIns="32902" anchor="ctr"/>
          <a:lstStyle>
            <a:lvl1pPr marL="41014" indent="0" algn="r">
              <a:buFontTx/>
              <a:buNone/>
              <a:defRPr sz="975" b="0" i="0"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Presenter´s</a:t>
            </a:r>
            <a:r>
              <a:rPr lang="es-ES_tradnl" dirty="0" smtClean="0"/>
              <a:t> </a:t>
            </a:r>
            <a:r>
              <a:rPr lang="es-ES_tradnl" dirty="0" err="1" smtClean="0"/>
              <a:t>Name</a:t>
            </a:r>
            <a:endParaRPr lang="en-US" dirty="0"/>
          </a:p>
        </p:txBody>
      </p:sp>
      <p:sp>
        <p:nvSpPr>
          <p:cNvPr id="9" name="Text Placeholder 4"/>
          <p:cNvSpPr>
            <a:spLocks noGrp="1"/>
          </p:cNvSpPr>
          <p:nvPr>
            <p:ph type="body" sz="quarter" idx="13" hasCustomPrompt="1"/>
          </p:nvPr>
        </p:nvSpPr>
        <p:spPr>
          <a:xfrm>
            <a:off x="2857507" y="4058547"/>
            <a:ext cx="2250281" cy="160735"/>
          </a:xfrm>
          <a:prstGeom prst="rect">
            <a:avLst/>
          </a:prstGeom>
        </p:spPr>
        <p:txBody>
          <a:bodyPr vert="horz" lIns="64284" tIns="32142" rIns="64284" bIns="32142" anchor="ctr"/>
          <a:lstStyle>
            <a:lvl1pPr marL="180797" indent="0" algn="r">
              <a:buFontTx/>
              <a:buNone/>
              <a:defRPr sz="975" b="0" i="0" baseline="0">
                <a:solidFill>
                  <a:srgbClr val="3460AF"/>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add</a:t>
            </a:r>
            <a:r>
              <a:rPr lang="es-ES_tradnl" dirty="0" smtClean="0"/>
              <a:t> email</a:t>
            </a:r>
            <a:endParaRPr lang="en-US" dirty="0"/>
          </a:p>
        </p:txBody>
      </p:sp>
      <p:pic>
        <p:nvPicPr>
          <p:cNvPr id="10" name="Picture 3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5281" y="1044775"/>
            <a:ext cx="3911203" cy="39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 name="Title 1"/>
          <p:cNvSpPr>
            <a:spLocks noGrp="1"/>
          </p:cNvSpPr>
          <p:nvPr>
            <p:ph type="title" hasCustomPrompt="1"/>
          </p:nvPr>
        </p:nvSpPr>
        <p:spPr>
          <a:xfrm>
            <a:off x="446491" y="2973587"/>
            <a:ext cx="4661297" cy="328166"/>
          </a:xfrm>
        </p:spPr>
        <p:txBody>
          <a:bodyPr/>
          <a:lstStyle>
            <a:lvl1pPr>
              <a:defRPr b="1" i="0">
                <a:latin typeface="Arial Narrow" panose="020B0606020202030204" pitchFamily="34" charset="0"/>
                <a:cs typeface="Arial Narrow" panose="020B0606020202030204" pitchFamily="34" charset="0"/>
              </a:defRPr>
            </a:lvl1pPr>
          </a:lstStyle>
          <a:p>
            <a:r>
              <a:rPr lang="es-ES_tradnl" dirty="0" smtClean="0"/>
              <a:t>CLICK TO EDIT TITLE </a:t>
            </a:r>
            <a:endParaRPr lang="en-US" dirty="0"/>
          </a:p>
        </p:txBody>
      </p:sp>
      <p:sp>
        <p:nvSpPr>
          <p:cNvPr id="12" name="Text Placeholder 4"/>
          <p:cNvSpPr>
            <a:spLocks noGrp="1"/>
          </p:cNvSpPr>
          <p:nvPr>
            <p:ph type="body" sz="quarter" idx="10" hasCustomPrompt="1"/>
          </p:nvPr>
        </p:nvSpPr>
        <p:spPr>
          <a:xfrm>
            <a:off x="1839515" y="3335241"/>
            <a:ext cx="3268266" cy="321469"/>
          </a:xfrm>
          <a:prstGeom prst="rect">
            <a:avLst/>
          </a:prstGeom>
        </p:spPr>
        <p:txBody>
          <a:bodyPr vert="horz" lIns="64284" tIns="32142" rIns="64284" bIns="32142" anchor="ctr"/>
          <a:lstStyle>
            <a:lvl1pPr marL="180797" indent="0" algn="r">
              <a:buFontTx/>
              <a:buNone/>
              <a:defRPr sz="1275" b="0" i="0" cap="all"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To</a:t>
            </a:r>
            <a:r>
              <a:rPr lang="es-ES_tradnl" dirty="0" smtClean="0"/>
              <a:t> </a:t>
            </a:r>
            <a:r>
              <a:rPr lang="es-ES_tradnl" dirty="0" err="1" smtClean="0"/>
              <a:t>field</a:t>
            </a:r>
            <a:endParaRPr lang="en-US" dirty="0"/>
          </a:p>
        </p:txBody>
      </p:sp>
      <p:sp>
        <p:nvSpPr>
          <p:cNvPr id="13" name="Text Placeholder 4"/>
          <p:cNvSpPr>
            <a:spLocks noGrp="1"/>
          </p:cNvSpPr>
          <p:nvPr>
            <p:ph type="body" sz="quarter" idx="11" hasCustomPrompt="1"/>
          </p:nvPr>
        </p:nvSpPr>
        <p:spPr>
          <a:xfrm>
            <a:off x="1839515" y="3857630"/>
            <a:ext cx="3268266" cy="160735"/>
          </a:xfrm>
          <a:prstGeom prst="rect">
            <a:avLst/>
          </a:prstGeom>
        </p:spPr>
        <p:txBody>
          <a:bodyPr vert="horz" lIns="64284" tIns="32142" rIns="64284" bIns="32142" anchor="ctr"/>
          <a:lstStyle>
            <a:lvl1pPr marL="180797" indent="0" algn="r">
              <a:buFontTx/>
              <a:buNone/>
              <a:defRPr sz="975" b="0" i="0" cap="all" baseline="0">
                <a:solidFill>
                  <a:srgbClr val="3460AF"/>
                </a:solidFill>
                <a:latin typeface="Arial Narrow" panose="020B0606020202030204" pitchFamily="34" charset="0"/>
                <a:cs typeface="Arial Narrow" panose="020B0606020202030204" pitchFamily="34" charset="0"/>
              </a:defRPr>
            </a:lvl1pPr>
          </a:lstStyle>
          <a:p>
            <a:pPr lvl="0"/>
            <a:r>
              <a:rPr lang="en-US" dirty="0" smtClean="0"/>
              <a:t>28 January 2014</a:t>
            </a:r>
            <a:endParaRPr lang="en-US" dirty="0"/>
          </a:p>
        </p:txBody>
      </p:sp>
    </p:spTree>
    <p:extLst>
      <p:ext uri="{BB962C8B-B14F-4D97-AF65-F5344CB8AC3E}">
        <p14:creationId xmlns:p14="http://schemas.microsoft.com/office/powerpoint/2010/main" val="381111648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Image 4">
    <p:spTree>
      <p:nvGrpSpPr>
        <p:cNvPr id="1" name=""/>
        <p:cNvGrpSpPr/>
        <p:nvPr/>
      </p:nvGrpSpPr>
      <p:grpSpPr>
        <a:xfrm>
          <a:off x="0" y="0"/>
          <a:ext cx="0" cy="0"/>
          <a:chOff x="0" y="0"/>
          <a:chExt cx="0" cy="0"/>
        </a:xfrm>
      </p:grpSpPr>
      <p:sp>
        <p:nvSpPr>
          <p:cNvPr id="8" name="Text Placeholder 4"/>
          <p:cNvSpPr>
            <a:spLocks noGrp="1"/>
          </p:cNvSpPr>
          <p:nvPr>
            <p:ph type="body" sz="quarter" idx="12" hasCustomPrompt="1"/>
          </p:nvPr>
        </p:nvSpPr>
        <p:spPr>
          <a:xfrm>
            <a:off x="392907" y="4058547"/>
            <a:ext cx="2357438" cy="160735"/>
          </a:xfrm>
          <a:prstGeom prst="rect">
            <a:avLst/>
          </a:prstGeom>
        </p:spPr>
        <p:txBody>
          <a:bodyPr vert="horz" lIns="0" tIns="32902" rIns="75927" bIns="32902" anchor="ctr"/>
          <a:lstStyle>
            <a:lvl1pPr marL="41014" indent="0" algn="r">
              <a:buFontTx/>
              <a:buNone/>
              <a:defRPr sz="975" b="0" i="0"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Presenter´s</a:t>
            </a:r>
            <a:r>
              <a:rPr lang="es-ES_tradnl" dirty="0" smtClean="0"/>
              <a:t> </a:t>
            </a:r>
            <a:r>
              <a:rPr lang="es-ES_tradnl" dirty="0" err="1" smtClean="0"/>
              <a:t>Name</a:t>
            </a:r>
            <a:endParaRPr lang="en-US" dirty="0"/>
          </a:p>
        </p:txBody>
      </p:sp>
      <p:sp>
        <p:nvSpPr>
          <p:cNvPr id="9" name="Text Placeholder 4"/>
          <p:cNvSpPr>
            <a:spLocks noGrp="1"/>
          </p:cNvSpPr>
          <p:nvPr>
            <p:ph type="body" sz="quarter" idx="13" hasCustomPrompt="1"/>
          </p:nvPr>
        </p:nvSpPr>
        <p:spPr>
          <a:xfrm>
            <a:off x="2857507" y="4058547"/>
            <a:ext cx="2250281" cy="160735"/>
          </a:xfrm>
          <a:prstGeom prst="rect">
            <a:avLst/>
          </a:prstGeom>
        </p:spPr>
        <p:txBody>
          <a:bodyPr vert="horz" lIns="64284" tIns="32142" rIns="64284" bIns="32142" anchor="ctr"/>
          <a:lstStyle>
            <a:lvl1pPr marL="180797" indent="0" algn="r">
              <a:buFontTx/>
              <a:buNone/>
              <a:defRPr sz="975" b="0" i="0" baseline="0">
                <a:solidFill>
                  <a:srgbClr val="3460AF"/>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add</a:t>
            </a:r>
            <a:r>
              <a:rPr lang="es-ES_tradnl" dirty="0" smtClean="0"/>
              <a:t> email</a:t>
            </a:r>
            <a:endParaRPr lang="en-US" dirty="0"/>
          </a:p>
        </p:txBody>
      </p:sp>
      <p:pic>
        <p:nvPicPr>
          <p:cNvPr id="10" name="Picture 38"/>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5045281" y="1044776"/>
            <a:ext cx="3911203" cy="391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 name="Title 1"/>
          <p:cNvSpPr>
            <a:spLocks noGrp="1"/>
          </p:cNvSpPr>
          <p:nvPr>
            <p:ph type="title" hasCustomPrompt="1"/>
          </p:nvPr>
        </p:nvSpPr>
        <p:spPr>
          <a:xfrm>
            <a:off x="446491" y="2973587"/>
            <a:ext cx="4661297" cy="328166"/>
          </a:xfrm>
        </p:spPr>
        <p:txBody>
          <a:bodyPr/>
          <a:lstStyle>
            <a:lvl1pPr>
              <a:defRPr b="1" i="0">
                <a:latin typeface="Arial Narrow" panose="020B0606020202030204" pitchFamily="34" charset="0"/>
                <a:cs typeface="Arial Narrow" panose="020B0606020202030204" pitchFamily="34" charset="0"/>
              </a:defRPr>
            </a:lvl1pPr>
          </a:lstStyle>
          <a:p>
            <a:r>
              <a:rPr lang="es-ES_tradnl" dirty="0" smtClean="0"/>
              <a:t>CLICK TO EDIT TITLE </a:t>
            </a:r>
            <a:endParaRPr lang="en-US" dirty="0"/>
          </a:p>
        </p:txBody>
      </p:sp>
      <p:sp>
        <p:nvSpPr>
          <p:cNvPr id="12" name="Text Placeholder 4"/>
          <p:cNvSpPr>
            <a:spLocks noGrp="1"/>
          </p:cNvSpPr>
          <p:nvPr>
            <p:ph type="body" sz="quarter" idx="10" hasCustomPrompt="1"/>
          </p:nvPr>
        </p:nvSpPr>
        <p:spPr>
          <a:xfrm>
            <a:off x="1839515" y="3335241"/>
            <a:ext cx="3268266" cy="321469"/>
          </a:xfrm>
          <a:prstGeom prst="rect">
            <a:avLst/>
          </a:prstGeom>
        </p:spPr>
        <p:txBody>
          <a:bodyPr vert="horz" lIns="64284" tIns="32142" rIns="64284" bIns="32142" anchor="ctr"/>
          <a:lstStyle>
            <a:lvl1pPr marL="180797" indent="0" algn="r">
              <a:buFontTx/>
              <a:buNone/>
              <a:defRPr sz="1275" b="0" i="0" cap="all"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To</a:t>
            </a:r>
            <a:r>
              <a:rPr lang="es-ES_tradnl" dirty="0" smtClean="0"/>
              <a:t> </a:t>
            </a:r>
            <a:r>
              <a:rPr lang="es-ES_tradnl" dirty="0" err="1" smtClean="0"/>
              <a:t>field</a:t>
            </a:r>
            <a:endParaRPr lang="en-US" dirty="0"/>
          </a:p>
        </p:txBody>
      </p:sp>
      <p:sp>
        <p:nvSpPr>
          <p:cNvPr id="13" name="Text Placeholder 4"/>
          <p:cNvSpPr>
            <a:spLocks noGrp="1"/>
          </p:cNvSpPr>
          <p:nvPr>
            <p:ph type="body" sz="quarter" idx="11" hasCustomPrompt="1"/>
          </p:nvPr>
        </p:nvSpPr>
        <p:spPr>
          <a:xfrm>
            <a:off x="1839515" y="3857630"/>
            <a:ext cx="3268266" cy="160735"/>
          </a:xfrm>
          <a:prstGeom prst="rect">
            <a:avLst/>
          </a:prstGeom>
        </p:spPr>
        <p:txBody>
          <a:bodyPr vert="horz" lIns="64284" tIns="32142" rIns="64284" bIns="32142" anchor="ctr"/>
          <a:lstStyle>
            <a:lvl1pPr marL="180797" indent="0" algn="r">
              <a:buFontTx/>
              <a:buNone/>
              <a:defRPr sz="975" b="0" i="0" cap="all" baseline="0">
                <a:solidFill>
                  <a:srgbClr val="3460AF"/>
                </a:solidFill>
                <a:latin typeface="Arial Narrow" panose="020B0606020202030204" pitchFamily="34" charset="0"/>
                <a:cs typeface="Arial Narrow" panose="020B0606020202030204" pitchFamily="34" charset="0"/>
              </a:defRPr>
            </a:lvl1pPr>
          </a:lstStyle>
          <a:p>
            <a:pPr lvl="0"/>
            <a:r>
              <a:rPr lang="en-US" dirty="0" smtClean="0"/>
              <a:t>28 January 2014</a:t>
            </a:r>
            <a:endParaRPr lang="en-US" dirty="0"/>
          </a:p>
        </p:txBody>
      </p:sp>
    </p:spTree>
    <p:extLst>
      <p:ext uri="{BB962C8B-B14F-4D97-AF65-F5344CB8AC3E}">
        <p14:creationId xmlns:p14="http://schemas.microsoft.com/office/powerpoint/2010/main" val="21860151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Image 5">
    <p:spTree>
      <p:nvGrpSpPr>
        <p:cNvPr id="1" name=""/>
        <p:cNvGrpSpPr/>
        <p:nvPr/>
      </p:nvGrpSpPr>
      <p:grpSpPr>
        <a:xfrm>
          <a:off x="0" y="0"/>
          <a:ext cx="0" cy="0"/>
          <a:chOff x="0" y="0"/>
          <a:chExt cx="0" cy="0"/>
        </a:xfrm>
      </p:grpSpPr>
      <p:sp>
        <p:nvSpPr>
          <p:cNvPr id="8" name="Text Placeholder 4"/>
          <p:cNvSpPr>
            <a:spLocks noGrp="1"/>
          </p:cNvSpPr>
          <p:nvPr>
            <p:ph type="body" sz="quarter" idx="12" hasCustomPrompt="1"/>
          </p:nvPr>
        </p:nvSpPr>
        <p:spPr>
          <a:xfrm>
            <a:off x="392907" y="4058547"/>
            <a:ext cx="2357438" cy="160735"/>
          </a:xfrm>
          <a:prstGeom prst="rect">
            <a:avLst/>
          </a:prstGeom>
        </p:spPr>
        <p:txBody>
          <a:bodyPr vert="horz" lIns="0" tIns="32902" rIns="75927" bIns="32902" anchor="ctr"/>
          <a:lstStyle>
            <a:lvl1pPr marL="41014" indent="0" algn="r">
              <a:buFontTx/>
              <a:buNone/>
              <a:defRPr sz="975" b="0" i="0"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Presenter´s</a:t>
            </a:r>
            <a:r>
              <a:rPr lang="es-ES_tradnl" dirty="0" smtClean="0"/>
              <a:t> </a:t>
            </a:r>
            <a:r>
              <a:rPr lang="es-ES_tradnl" dirty="0" err="1" smtClean="0"/>
              <a:t>Name</a:t>
            </a:r>
            <a:endParaRPr lang="en-US" dirty="0"/>
          </a:p>
        </p:txBody>
      </p:sp>
      <p:sp>
        <p:nvSpPr>
          <p:cNvPr id="9" name="Text Placeholder 4"/>
          <p:cNvSpPr>
            <a:spLocks noGrp="1"/>
          </p:cNvSpPr>
          <p:nvPr>
            <p:ph type="body" sz="quarter" idx="13" hasCustomPrompt="1"/>
          </p:nvPr>
        </p:nvSpPr>
        <p:spPr>
          <a:xfrm>
            <a:off x="2857507" y="4058547"/>
            <a:ext cx="2250281" cy="160735"/>
          </a:xfrm>
          <a:prstGeom prst="rect">
            <a:avLst/>
          </a:prstGeom>
        </p:spPr>
        <p:txBody>
          <a:bodyPr vert="horz" lIns="64284" tIns="32142" rIns="64284" bIns="32142" anchor="ctr"/>
          <a:lstStyle>
            <a:lvl1pPr marL="180797" indent="0" algn="r">
              <a:buFontTx/>
              <a:buNone/>
              <a:defRPr sz="975" b="0" i="0" baseline="0">
                <a:solidFill>
                  <a:srgbClr val="3460AF"/>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add</a:t>
            </a:r>
            <a:r>
              <a:rPr lang="es-ES_tradnl" dirty="0" smtClean="0"/>
              <a:t> email</a:t>
            </a:r>
            <a:endParaRPr lang="en-US" dirty="0"/>
          </a:p>
        </p:txBody>
      </p:sp>
      <p:pic>
        <p:nvPicPr>
          <p:cNvPr id="10" name="Picture 38"/>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4786314" y="1044776"/>
            <a:ext cx="3911202" cy="391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 name="Title 1"/>
          <p:cNvSpPr>
            <a:spLocks noGrp="1"/>
          </p:cNvSpPr>
          <p:nvPr>
            <p:ph type="title" hasCustomPrompt="1"/>
          </p:nvPr>
        </p:nvSpPr>
        <p:spPr>
          <a:xfrm>
            <a:off x="446491" y="2973587"/>
            <a:ext cx="4661297" cy="328166"/>
          </a:xfrm>
        </p:spPr>
        <p:txBody>
          <a:bodyPr/>
          <a:lstStyle>
            <a:lvl1pPr>
              <a:defRPr b="1" i="0">
                <a:latin typeface="Arial Narrow" panose="020B0606020202030204" pitchFamily="34" charset="0"/>
                <a:cs typeface="Arial Narrow" panose="020B0606020202030204" pitchFamily="34" charset="0"/>
              </a:defRPr>
            </a:lvl1pPr>
          </a:lstStyle>
          <a:p>
            <a:r>
              <a:rPr lang="es-ES_tradnl" dirty="0" smtClean="0"/>
              <a:t>CLICK TO EDIT TITLE </a:t>
            </a:r>
            <a:endParaRPr lang="en-US" dirty="0"/>
          </a:p>
        </p:txBody>
      </p:sp>
      <p:sp>
        <p:nvSpPr>
          <p:cNvPr id="12" name="Text Placeholder 4"/>
          <p:cNvSpPr>
            <a:spLocks noGrp="1"/>
          </p:cNvSpPr>
          <p:nvPr>
            <p:ph type="body" sz="quarter" idx="10" hasCustomPrompt="1"/>
          </p:nvPr>
        </p:nvSpPr>
        <p:spPr>
          <a:xfrm>
            <a:off x="1839515" y="3335241"/>
            <a:ext cx="3268266" cy="321469"/>
          </a:xfrm>
          <a:prstGeom prst="rect">
            <a:avLst/>
          </a:prstGeom>
        </p:spPr>
        <p:txBody>
          <a:bodyPr vert="horz" lIns="64284" tIns="32142" rIns="64284" bIns="32142" anchor="ctr"/>
          <a:lstStyle>
            <a:lvl1pPr marL="180797" indent="0" algn="r">
              <a:buFontTx/>
              <a:buNone/>
              <a:defRPr sz="1275" b="0" i="0" cap="all"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To</a:t>
            </a:r>
            <a:r>
              <a:rPr lang="es-ES_tradnl" dirty="0" smtClean="0"/>
              <a:t> </a:t>
            </a:r>
            <a:r>
              <a:rPr lang="es-ES_tradnl" dirty="0" err="1" smtClean="0"/>
              <a:t>field</a:t>
            </a:r>
            <a:endParaRPr lang="en-US" dirty="0"/>
          </a:p>
        </p:txBody>
      </p:sp>
      <p:sp>
        <p:nvSpPr>
          <p:cNvPr id="13" name="Text Placeholder 4"/>
          <p:cNvSpPr>
            <a:spLocks noGrp="1"/>
          </p:cNvSpPr>
          <p:nvPr>
            <p:ph type="body" sz="quarter" idx="11" hasCustomPrompt="1"/>
          </p:nvPr>
        </p:nvSpPr>
        <p:spPr>
          <a:xfrm>
            <a:off x="1839515" y="3857630"/>
            <a:ext cx="3268266" cy="160735"/>
          </a:xfrm>
          <a:prstGeom prst="rect">
            <a:avLst/>
          </a:prstGeom>
        </p:spPr>
        <p:txBody>
          <a:bodyPr vert="horz" lIns="64284" tIns="32142" rIns="64284" bIns="32142" anchor="ctr"/>
          <a:lstStyle>
            <a:lvl1pPr marL="180797" indent="0" algn="r">
              <a:buFontTx/>
              <a:buNone/>
              <a:defRPr sz="975" b="0" i="0" cap="all" baseline="0">
                <a:solidFill>
                  <a:srgbClr val="3460AF"/>
                </a:solidFill>
                <a:latin typeface="Arial Narrow" panose="020B0606020202030204" pitchFamily="34" charset="0"/>
                <a:cs typeface="Arial Narrow" panose="020B0606020202030204" pitchFamily="34" charset="0"/>
              </a:defRPr>
            </a:lvl1pPr>
          </a:lstStyle>
          <a:p>
            <a:pPr lvl="0"/>
            <a:r>
              <a:rPr lang="en-US" dirty="0" smtClean="0"/>
              <a:t>28 January 2014</a:t>
            </a:r>
            <a:endParaRPr lang="en-US" dirty="0"/>
          </a:p>
        </p:txBody>
      </p:sp>
    </p:spTree>
    <p:extLst>
      <p:ext uri="{BB962C8B-B14F-4D97-AF65-F5344CB8AC3E}">
        <p14:creationId xmlns:p14="http://schemas.microsoft.com/office/powerpoint/2010/main" val="9150688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Image 6">
    <p:spTree>
      <p:nvGrpSpPr>
        <p:cNvPr id="1" name=""/>
        <p:cNvGrpSpPr/>
        <p:nvPr/>
      </p:nvGrpSpPr>
      <p:grpSpPr>
        <a:xfrm>
          <a:off x="0" y="0"/>
          <a:ext cx="0" cy="0"/>
          <a:chOff x="0" y="0"/>
          <a:chExt cx="0" cy="0"/>
        </a:xfrm>
      </p:grpSpPr>
      <p:sp>
        <p:nvSpPr>
          <p:cNvPr id="8" name="Text Placeholder 4"/>
          <p:cNvSpPr>
            <a:spLocks noGrp="1"/>
          </p:cNvSpPr>
          <p:nvPr>
            <p:ph type="body" sz="quarter" idx="12" hasCustomPrompt="1"/>
          </p:nvPr>
        </p:nvSpPr>
        <p:spPr>
          <a:xfrm>
            <a:off x="392907" y="4058547"/>
            <a:ext cx="2357438" cy="160735"/>
          </a:xfrm>
          <a:prstGeom prst="rect">
            <a:avLst/>
          </a:prstGeom>
        </p:spPr>
        <p:txBody>
          <a:bodyPr vert="horz" lIns="0" tIns="32902" rIns="75927" bIns="32902" anchor="ctr"/>
          <a:lstStyle>
            <a:lvl1pPr marL="41014" indent="0" algn="r">
              <a:buFontTx/>
              <a:buNone/>
              <a:defRPr sz="975" b="0" i="0"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Presenter´s</a:t>
            </a:r>
            <a:r>
              <a:rPr lang="es-ES_tradnl" dirty="0" smtClean="0"/>
              <a:t> </a:t>
            </a:r>
            <a:r>
              <a:rPr lang="es-ES_tradnl" dirty="0" err="1" smtClean="0"/>
              <a:t>Name</a:t>
            </a:r>
            <a:endParaRPr lang="en-US" dirty="0"/>
          </a:p>
        </p:txBody>
      </p:sp>
      <p:sp>
        <p:nvSpPr>
          <p:cNvPr id="9" name="Text Placeholder 4"/>
          <p:cNvSpPr>
            <a:spLocks noGrp="1"/>
          </p:cNvSpPr>
          <p:nvPr>
            <p:ph type="body" sz="quarter" idx="13" hasCustomPrompt="1"/>
          </p:nvPr>
        </p:nvSpPr>
        <p:spPr>
          <a:xfrm>
            <a:off x="2857507" y="4058547"/>
            <a:ext cx="2250281" cy="160735"/>
          </a:xfrm>
          <a:prstGeom prst="rect">
            <a:avLst/>
          </a:prstGeom>
        </p:spPr>
        <p:txBody>
          <a:bodyPr vert="horz" lIns="64284" tIns="32142" rIns="64284" bIns="32142" anchor="ctr"/>
          <a:lstStyle>
            <a:lvl1pPr marL="180797" indent="0" algn="r">
              <a:buFontTx/>
              <a:buNone/>
              <a:defRPr sz="975" b="0" i="0" baseline="0">
                <a:solidFill>
                  <a:srgbClr val="3460AF"/>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add</a:t>
            </a:r>
            <a:r>
              <a:rPr lang="es-ES_tradnl" dirty="0" smtClean="0"/>
              <a:t> email</a:t>
            </a:r>
            <a:endParaRPr lang="en-US" dirty="0"/>
          </a:p>
        </p:txBody>
      </p:sp>
      <p:pic>
        <p:nvPicPr>
          <p:cNvPr id="10" name="Picture 38"/>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5000626" y="884040"/>
            <a:ext cx="3911202" cy="391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 name="Title 1"/>
          <p:cNvSpPr>
            <a:spLocks noGrp="1"/>
          </p:cNvSpPr>
          <p:nvPr>
            <p:ph type="title" hasCustomPrompt="1"/>
          </p:nvPr>
        </p:nvSpPr>
        <p:spPr>
          <a:xfrm>
            <a:off x="446491" y="2973587"/>
            <a:ext cx="4661297" cy="328166"/>
          </a:xfrm>
        </p:spPr>
        <p:txBody>
          <a:bodyPr/>
          <a:lstStyle>
            <a:lvl1pPr>
              <a:defRPr b="0" i="0">
                <a:latin typeface="Arial Narrow" panose="020B0606020202030204" pitchFamily="34" charset="0"/>
                <a:cs typeface="Arial Narrow" panose="020B0606020202030204" pitchFamily="34" charset="0"/>
              </a:defRPr>
            </a:lvl1pPr>
          </a:lstStyle>
          <a:p>
            <a:r>
              <a:rPr lang="es-ES_tradnl" dirty="0" smtClean="0"/>
              <a:t>CLICK TO EDIT TITLE </a:t>
            </a:r>
            <a:endParaRPr lang="en-US" dirty="0"/>
          </a:p>
        </p:txBody>
      </p:sp>
      <p:sp>
        <p:nvSpPr>
          <p:cNvPr id="12" name="Text Placeholder 4"/>
          <p:cNvSpPr>
            <a:spLocks noGrp="1"/>
          </p:cNvSpPr>
          <p:nvPr>
            <p:ph type="body" sz="quarter" idx="10" hasCustomPrompt="1"/>
          </p:nvPr>
        </p:nvSpPr>
        <p:spPr>
          <a:xfrm>
            <a:off x="1839515" y="3335241"/>
            <a:ext cx="3268266" cy="321469"/>
          </a:xfrm>
          <a:prstGeom prst="rect">
            <a:avLst/>
          </a:prstGeom>
        </p:spPr>
        <p:txBody>
          <a:bodyPr vert="horz" lIns="64284" tIns="32142" rIns="64284" bIns="32142" anchor="ctr"/>
          <a:lstStyle>
            <a:lvl1pPr marL="180797" indent="0" algn="r">
              <a:buFontTx/>
              <a:buNone/>
              <a:defRPr sz="1275" b="0" i="0" cap="all"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To</a:t>
            </a:r>
            <a:r>
              <a:rPr lang="es-ES_tradnl" dirty="0" smtClean="0"/>
              <a:t> </a:t>
            </a:r>
            <a:r>
              <a:rPr lang="es-ES_tradnl" dirty="0" err="1" smtClean="0"/>
              <a:t>field</a:t>
            </a:r>
            <a:endParaRPr lang="en-US" dirty="0"/>
          </a:p>
        </p:txBody>
      </p:sp>
      <p:sp>
        <p:nvSpPr>
          <p:cNvPr id="13" name="Text Placeholder 4"/>
          <p:cNvSpPr>
            <a:spLocks noGrp="1"/>
          </p:cNvSpPr>
          <p:nvPr>
            <p:ph type="body" sz="quarter" idx="11" hasCustomPrompt="1"/>
          </p:nvPr>
        </p:nvSpPr>
        <p:spPr>
          <a:xfrm>
            <a:off x="1839515" y="3857630"/>
            <a:ext cx="3268266" cy="160735"/>
          </a:xfrm>
          <a:prstGeom prst="rect">
            <a:avLst/>
          </a:prstGeom>
        </p:spPr>
        <p:txBody>
          <a:bodyPr vert="horz" lIns="64284" tIns="32142" rIns="64284" bIns="32142" anchor="ctr"/>
          <a:lstStyle>
            <a:lvl1pPr marL="180797" indent="0" algn="r">
              <a:buFontTx/>
              <a:buNone/>
              <a:defRPr sz="975" b="0" i="0" cap="all" baseline="0">
                <a:solidFill>
                  <a:srgbClr val="3460AF"/>
                </a:solidFill>
                <a:latin typeface="Arial Narrow" panose="020B0606020202030204" pitchFamily="34" charset="0"/>
                <a:cs typeface="Arial Narrow" panose="020B0606020202030204" pitchFamily="34" charset="0"/>
              </a:defRPr>
            </a:lvl1pPr>
          </a:lstStyle>
          <a:p>
            <a:pPr lvl="0"/>
            <a:r>
              <a:rPr lang="en-US" dirty="0" smtClean="0"/>
              <a:t>28 January 2014</a:t>
            </a:r>
            <a:endParaRPr lang="en-US" dirty="0"/>
          </a:p>
        </p:txBody>
      </p:sp>
    </p:spTree>
    <p:extLst>
      <p:ext uri="{BB962C8B-B14F-4D97-AF65-F5344CB8AC3E}">
        <p14:creationId xmlns:p14="http://schemas.microsoft.com/office/powerpoint/2010/main" val="277898319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act Details 2">
    <p:spTree>
      <p:nvGrpSpPr>
        <p:cNvPr id="1" name=""/>
        <p:cNvGrpSpPr/>
        <p:nvPr/>
      </p:nvGrpSpPr>
      <p:grpSpPr>
        <a:xfrm>
          <a:off x="0" y="0"/>
          <a:ext cx="0" cy="0"/>
          <a:chOff x="0" y="0"/>
          <a:chExt cx="0" cy="0"/>
        </a:xfrm>
      </p:grpSpPr>
      <p:sp>
        <p:nvSpPr>
          <p:cNvPr id="3" name="Rectangle 11">
            <a:hlinkClick r:id="rId2"/>
          </p:cNvPr>
          <p:cNvSpPr>
            <a:spLocks/>
          </p:cNvSpPr>
          <p:nvPr/>
        </p:nvSpPr>
        <p:spPr bwMode="auto">
          <a:xfrm>
            <a:off x="5105405" y="4877008"/>
            <a:ext cx="1152560" cy="15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indent="0" algn="l" defTabSz="481976" rtl="0" eaLnBrk="1" fontAlgn="base" latinLnBrk="0" hangingPunct="1">
              <a:lnSpc>
                <a:spcPct val="100000"/>
              </a:lnSpc>
              <a:spcBef>
                <a:spcPct val="0"/>
              </a:spcBef>
              <a:spcAft>
                <a:spcPct val="0"/>
              </a:spcAft>
              <a:buClrTx/>
              <a:buSzTx/>
              <a:buFontTx/>
              <a:buNone/>
              <a:tabLst/>
              <a:defRPr/>
            </a:pPr>
            <a:r>
              <a:rPr lang="en-US" sz="975" b="1" dirty="0" smtClean="0">
                <a:solidFill>
                  <a:srgbClr val="D6A747"/>
                </a:solidFill>
                <a:latin typeface="Arial Narrow" panose="020B0606020202030204" pitchFamily="34" charset="0"/>
                <a:ea typeface="ＭＳ Ｐゴシック" charset="0"/>
                <a:cs typeface="DIN-Regular" charset="0"/>
                <a:sym typeface="DIN-Regular" charset="0"/>
              </a:rPr>
              <a:t>www.nexsenpruet.com</a:t>
            </a:r>
            <a:r>
              <a:rPr lang="en-US" sz="975" dirty="0" smtClean="0">
                <a:solidFill>
                  <a:srgbClr val="D6A747"/>
                </a:solidFill>
                <a:latin typeface="DIN-Regular" charset="0"/>
                <a:ea typeface="ＭＳ Ｐゴシック" charset="0"/>
                <a:cs typeface="DIN-Regular" charset="0"/>
                <a:sym typeface="DIN-Regular" charset="0"/>
              </a:rPr>
              <a:t> </a:t>
            </a:r>
            <a:endParaRPr lang="en-US" sz="975" dirty="0">
              <a:solidFill>
                <a:srgbClr val="D6A747"/>
              </a:solidFill>
              <a:latin typeface="DIN-Regular" charset="0"/>
              <a:ea typeface="ＭＳ Ｐゴシック" charset="0"/>
              <a:cs typeface="DIN-Regular" charset="0"/>
              <a:sym typeface="DIN-Regular" charset="0"/>
            </a:endParaRPr>
          </a:p>
        </p:txBody>
      </p:sp>
      <p:sp>
        <p:nvSpPr>
          <p:cNvPr id="4" name="AutoShape 4">
            <a:hlinkClick r:id="rId3"/>
          </p:cNvPr>
          <p:cNvSpPr>
            <a:spLocks/>
          </p:cNvSpPr>
          <p:nvPr/>
        </p:nvSpPr>
        <p:spPr bwMode="auto">
          <a:xfrm>
            <a:off x="7010400" y="4877706"/>
            <a:ext cx="95994" cy="149851"/>
          </a:xfrm>
          <a:custGeom>
            <a:avLst/>
            <a:gdLst/>
            <a:ahLst/>
            <a:cxnLst/>
            <a:rect l="0" t="0" r="r" b="b"/>
            <a:pathLst>
              <a:path w="21600" h="21600">
                <a:moveTo>
                  <a:pt x="14372" y="7078"/>
                </a:moveTo>
                <a:lnTo>
                  <a:pt x="21600" y="7078"/>
                </a:lnTo>
                <a:lnTo>
                  <a:pt x="20756" y="10800"/>
                </a:lnTo>
                <a:lnTo>
                  <a:pt x="14372" y="10800"/>
                </a:lnTo>
                <a:lnTo>
                  <a:pt x="14372" y="21600"/>
                </a:lnTo>
                <a:lnTo>
                  <a:pt x="4781" y="21600"/>
                </a:lnTo>
                <a:lnTo>
                  <a:pt x="4781" y="10800"/>
                </a:lnTo>
                <a:lnTo>
                  <a:pt x="0" y="10800"/>
                </a:lnTo>
                <a:lnTo>
                  <a:pt x="0" y="7078"/>
                </a:lnTo>
                <a:lnTo>
                  <a:pt x="4781" y="7078"/>
                </a:lnTo>
                <a:lnTo>
                  <a:pt x="4781" y="4836"/>
                </a:lnTo>
                <a:cubicBezTo>
                  <a:pt x="4781" y="3246"/>
                  <a:pt x="5587" y="2043"/>
                  <a:pt x="7200" y="1226"/>
                </a:cubicBezTo>
                <a:cubicBezTo>
                  <a:pt x="8812" y="409"/>
                  <a:pt x="11465" y="0"/>
                  <a:pt x="15159" y="0"/>
                </a:cubicBezTo>
                <a:lnTo>
                  <a:pt x="21544" y="0"/>
                </a:lnTo>
                <a:lnTo>
                  <a:pt x="21544" y="3722"/>
                </a:lnTo>
                <a:lnTo>
                  <a:pt x="17550" y="3722"/>
                </a:lnTo>
                <a:cubicBezTo>
                  <a:pt x="16819" y="3722"/>
                  <a:pt x="16232" y="3751"/>
                  <a:pt x="15792" y="3808"/>
                </a:cubicBezTo>
                <a:cubicBezTo>
                  <a:pt x="15351" y="3864"/>
                  <a:pt x="15033" y="3967"/>
                  <a:pt x="14836" y="4116"/>
                </a:cubicBezTo>
                <a:cubicBezTo>
                  <a:pt x="14639" y="4264"/>
                  <a:pt x="14513" y="4415"/>
                  <a:pt x="14456" y="4568"/>
                </a:cubicBezTo>
                <a:cubicBezTo>
                  <a:pt x="14400" y="4721"/>
                  <a:pt x="14372" y="4937"/>
                  <a:pt x="14372" y="5217"/>
                </a:cubicBezTo>
                <a:cubicBezTo>
                  <a:pt x="14372" y="5217"/>
                  <a:pt x="14372" y="7078"/>
                  <a:pt x="14372" y="7078"/>
                </a:cubicBezTo>
                <a:close/>
                <a:moveTo>
                  <a:pt x="14372" y="7078"/>
                </a:moveTo>
              </a:path>
            </a:pathLst>
          </a:custGeom>
          <a:solidFill>
            <a:srgbClr val="D5A71F"/>
          </a:solidFill>
          <a:ln>
            <a:noFill/>
          </a:ln>
          <a:extLst/>
        </p:spPr>
        <p:txBody>
          <a:bodyPr lIns="0" tIns="0" rIns="0" bIns="0"/>
          <a:lstStyle/>
          <a:p>
            <a:endParaRPr lang="en-US" sz="1350" dirty="0"/>
          </a:p>
        </p:txBody>
      </p:sp>
      <p:sp>
        <p:nvSpPr>
          <p:cNvPr id="5" name="AutoShape 5">
            <a:hlinkClick r:id="rId4"/>
          </p:cNvPr>
          <p:cNvSpPr>
            <a:spLocks/>
          </p:cNvSpPr>
          <p:nvPr/>
        </p:nvSpPr>
        <p:spPr bwMode="auto">
          <a:xfrm>
            <a:off x="7212513" y="4893103"/>
            <a:ext cx="205383" cy="133946"/>
          </a:xfrm>
          <a:custGeom>
            <a:avLst/>
            <a:gdLst/>
            <a:ahLst/>
            <a:cxnLst/>
            <a:rect l="0" t="0" r="r" b="b"/>
            <a:pathLst>
              <a:path w="21600" h="21600">
                <a:moveTo>
                  <a:pt x="21600" y="2565"/>
                </a:moveTo>
                <a:cubicBezTo>
                  <a:pt x="20988" y="3668"/>
                  <a:pt x="20248" y="4607"/>
                  <a:pt x="19380" y="5383"/>
                </a:cubicBezTo>
                <a:cubicBezTo>
                  <a:pt x="19389" y="5541"/>
                  <a:pt x="19393" y="5777"/>
                  <a:pt x="19393" y="6092"/>
                </a:cubicBezTo>
                <a:cubicBezTo>
                  <a:pt x="19393" y="7555"/>
                  <a:pt x="19220" y="9014"/>
                  <a:pt x="18873" y="10471"/>
                </a:cubicBezTo>
                <a:cubicBezTo>
                  <a:pt x="18525" y="11928"/>
                  <a:pt x="17998" y="13326"/>
                  <a:pt x="17290" y="14664"/>
                </a:cubicBezTo>
                <a:cubicBezTo>
                  <a:pt x="16581" y="16003"/>
                  <a:pt x="15739" y="17187"/>
                  <a:pt x="14761" y="18216"/>
                </a:cubicBezTo>
                <a:cubicBezTo>
                  <a:pt x="13783" y="19246"/>
                  <a:pt x="12604" y="20067"/>
                  <a:pt x="11225" y="20680"/>
                </a:cubicBezTo>
                <a:cubicBezTo>
                  <a:pt x="9845" y="21294"/>
                  <a:pt x="8369" y="21600"/>
                  <a:pt x="6798" y="21600"/>
                </a:cubicBezTo>
                <a:cubicBezTo>
                  <a:pt x="4322" y="21600"/>
                  <a:pt x="2056" y="20784"/>
                  <a:pt x="0" y="19153"/>
                </a:cubicBezTo>
                <a:cubicBezTo>
                  <a:pt x="320" y="19198"/>
                  <a:pt x="676" y="19221"/>
                  <a:pt x="1069" y="19221"/>
                </a:cubicBezTo>
                <a:cubicBezTo>
                  <a:pt x="3125" y="19221"/>
                  <a:pt x="4957" y="18444"/>
                  <a:pt x="6565" y="16892"/>
                </a:cubicBezTo>
                <a:cubicBezTo>
                  <a:pt x="5606" y="16870"/>
                  <a:pt x="4747" y="16507"/>
                  <a:pt x="3988" y="15804"/>
                </a:cubicBezTo>
                <a:cubicBezTo>
                  <a:pt x="3230" y="15100"/>
                  <a:pt x="2709" y="14203"/>
                  <a:pt x="2426" y="13112"/>
                </a:cubicBezTo>
                <a:cubicBezTo>
                  <a:pt x="2727" y="13168"/>
                  <a:pt x="3006" y="13196"/>
                  <a:pt x="3262" y="13196"/>
                </a:cubicBezTo>
                <a:cubicBezTo>
                  <a:pt x="3655" y="13196"/>
                  <a:pt x="4043" y="13135"/>
                  <a:pt x="4427" y="13011"/>
                </a:cubicBezTo>
                <a:cubicBezTo>
                  <a:pt x="3403" y="12752"/>
                  <a:pt x="2556" y="12125"/>
                  <a:pt x="1885" y="11129"/>
                </a:cubicBezTo>
                <a:cubicBezTo>
                  <a:pt x="1213" y="10134"/>
                  <a:pt x="877" y="8977"/>
                  <a:pt x="877" y="7661"/>
                </a:cubicBezTo>
                <a:lnTo>
                  <a:pt x="877" y="7594"/>
                </a:lnTo>
                <a:cubicBezTo>
                  <a:pt x="1498" y="8022"/>
                  <a:pt x="2165" y="8252"/>
                  <a:pt x="2878" y="8286"/>
                </a:cubicBezTo>
                <a:cubicBezTo>
                  <a:pt x="2275" y="7791"/>
                  <a:pt x="1795" y="7144"/>
                  <a:pt x="1439" y="6345"/>
                </a:cubicBezTo>
                <a:cubicBezTo>
                  <a:pt x="1083" y="5546"/>
                  <a:pt x="905" y="4680"/>
                  <a:pt x="905" y="3746"/>
                </a:cubicBezTo>
                <a:cubicBezTo>
                  <a:pt x="905" y="2756"/>
                  <a:pt x="1106" y="1840"/>
                  <a:pt x="1508" y="996"/>
                </a:cubicBezTo>
                <a:cubicBezTo>
                  <a:pt x="2613" y="2672"/>
                  <a:pt x="3959" y="4014"/>
                  <a:pt x="5544" y="5020"/>
                </a:cubicBezTo>
                <a:cubicBezTo>
                  <a:pt x="7129" y="6027"/>
                  <a:pt x="8826" y="6587"/>
                  <a:pt x="10636" y="6699"/>
                </a:cubicBezTo>
                <a:cubicBezTo>
                  <a:pt x="10562" y="6272"/>
                  <a:pt x="10526" y="5856"/>
                  <a:pt x="10526" y="5451"/>
                </a:cubicBezTo>
                <a:cubicBezTo>
                  <a:pt x="10526" y="3943"/>
                  <a:pt x="10958" y="2658"/>
                  <a:pt x="11821" y="1595"/>
                </a:cubicBezTo>
                <a:cubicBezTo>
                  <a:pt x="12684" y="532"/>
                  <a:pt x="13728" y="0"/>
                  <a:pt x="14953" y="0"/>
                </a:cubicBezTo>
                <a:cubicBezTo>
                  <a:pt x="16232" y="0"/>
                  <a:pt x="17310" y="574"/>
                  <a:pt x="18187" y="1721"/>
                </a:cubicBezTo>
                <a:cubicBezTo>
                  <a:pt x="19183" y="1485"/>
                  <a:pt x="20120" y="1046"/>
                  <a:pt x="20997" y="405"/>
                </a:cubicBezTo>
                <a:cubicBezTo>
                  <a:pt x="20659" y="1699"/>
                  <a:pt x="20010" y="2700"/>
                  <a:pt x="19051" y="3409"/>
                </a:cubicBezTo>
                <a:cubicBezTo>
                  <a:pt x="19900" y="3297"/>
                  <a:pt x="20750" y="3015"/>
                  <a:pt x="21600" y="2565"/>
                </a:cubicBezTo>
                <a:close/>
                <a:moveTo>
                  <a:pt x="21600" y="2565"/>
                </a:moveTo>
              </a:path>
            </a:pathLst>
          </a:custGeom>
          <a:solidFill>
            <a:srgbClr val="D5A71F"/>
          </a:solidFill>
          <a:ln>
            <a:noFill/>
          </a:ln>
          <a:extLst/>
        </p:spPr>
        <p:txBody>
          <a:bodyPr lIns="0" tIns="0" rIns="0" bIns="0"/>
          <a:lstStyle/>
          <a:p>
            <a:endParaRPr lang="en-US" sz="1350" dirty="0"/>
          </a:p>
        </p:txBody>
      </p:sp>
      <p:sp>
        <p:nvSpPr>
          <p:cNvPr id="6" name="AutoShape 6">
            <a:hlinkClick r:id="rId5"/>
          </p:cNvPr>
          <p:cNvSpPr>
            <a:spLocks/>
          </p:cNvSpPr>
          <p:nvPr/>
        </p:nvSpPr>
        <p:spPr bwMode="auto">
          <a:xfrm>
            <a:off x="7516091" y="4871845"/>
            <a:ext cx="219894" cy="155711"/>
          </a:xfrm>
          <a:custGeom>
            <a:avLst/>
            <a:gdLst/>
            <a:ahLst/>
            <a:cxnLst/>
            <a:rect l="0" t="0" r="r" b="b"/>
            <a:pathLst>
              <a:path w="21600" h="21600">
                <a:moveTo>
                  <a:pt x="21600" y="13242"/>
                </a:moveTo>
                <a:lnTo>
                  <a:pt x="21600" y="21600"/>
                </a:lnTo>
                <a:lnTo>
                  <a:pt x="16973" y="21600"/>
                </a:lnTo>
                <a:lnTo>
                  <a:pt x="16973" y="13802"/>
                </a:lnTo>
                <a:cubicBezTo>
                  <a:pt x="16973" y="12772"/>
                  <a:pt x="16783" y="11965"/>
                  <a:pt x="16404" y="11381"/>
                </a:cubicBezTo>
                <a:cubicBezTo>
                  <a:pt x="16024" y="10798"/>
                  <a:pt x="15431" y="10506"/>
                  <a:pt x="14625" y="10506"/>
                </a:cubicBezTo>
                <a:cubicBezTo>
                  <a:pt x="14034" y="10506"/>
                  <a:pt x="13540" y="10675"/>
                  <a:pt x="13141" y="11013"/>
                </a:cubicBezTo>
                <a:cubicBezTo>
                  <a:pt x="12743" y="11352"/>
                  <a:pt x="12445" y="11771"/>
                  <a:pt x="12248" y="12271"/>
                </a:cubicBezTo>
                <a:cubicBezTo>
                  <a:pt x="12145" y="12566"/>
                  <a:pt x="12094" y="12963"/>
                  <a:pt x="12094" y="13463"/>
                </a:cubicBezTo>
                <a:lnTo>
                  <a:pt x="12094" y="21600"/>
                </a:lnTo>
                <a:lnTo>
                  <a:pt x="7467" y="21600"/>
                </a:lnTo>
                <a:cubicBezTo>
                  <a:pt x="7486" y="17686"/>
                  <a:pt x="7495" y="14513"/>
                  <a:pt x="7495" y="12080"/>
                </a:cubicBezTo>
                <a:cubicBezTo>
                  <a:pt x="7495" y="9647"/>
                  <a:pt x="7491" y="8196"/>
                  <a:pt x="7481" y="7725"/>
                </a:cubicBezTo>
                <a:lnTo>
                  <a:pt x="7467" y="7018"/>
                </a:lnTo>
                <a:lnTo>
                  <a:pt x="12094" y="7018"/>
                </a:lnTo>
                <a:lnTo>
                  <a:pt x="12094" y="9137"/>
                </a:lnTo>
                <a:lnTo>
                  <a:pt x="12066" y="9137"/>
                </a:lnTo>
                <a:cubicBezTo>
                  <a:pt x="12253" y="8823"/>
                  <a:pt x="12445" y="8549"/>
                  <a:pt x="12642" y="8313"/>
                </a:cubicBezTo>
                <a:cubicBezTo>
                  <a:pt x="12839" y="8078"/>
                  <a:pt x="13104" y="7823"/>
                  <a:pt x="13437" y="7548"/>
                </a:cubicBezTo>
                <a:cubicBezTo>
                  <a:pt x="13769" y="7274"/>
                  <a:pt x="14177" y="7060"/>
                  <a:pt x="14660" y="6908"/>
                </a:cubicBezTo>
                <a:cubicBezTo>
                  <a:pt x="15143" y="6756"/>
                  <a:pt x="15679" y="6680"/>
                  <a:pt x="16270" y="6680"/>
                </a:cubicBezTo>
                <a:cubicBezTo>
                  <a:pt x="17873" y="6680"/>
                  <a:pt x="19162" y="7237"/>
                  <a:pt x="20137" y="8350"/>
                </a:cubicBezTo>
                <a:cubicBezTo>
                  <a:pt x="21112" y="9463"/>
                  <a:pt x="21600" y="11094"/>
                  <a:pt x="21600" y="13242"/>
                </a:cubicBezTo>
                <a:close/>
                <a:moveTo>
                  <a:pt x="4908" y="7018"/>
                </a:moveTo>
                <a:lnTo>
                  <a:pt x="4908" y="21600"/>
                </a:lnTo>
                <a:lnTo>
                  <a:pt x="267" y="21600"/>
                </a:lnTo>
                <a:lnTo>
                  <a:pt x="267" y="7018"/>
                </a:lnTo>
                <a:cubicBezTo>
                  <a:pt x="267" y="7018"/>
                  <a:pt x="4908" y="7018"/>
                  <a:pt x="4908" y="7018"/>
                </a:cubicBezTo>
                <a:close/>
                <a:moveTo>
                  <a:pt x="5203" y="2516"/>
                </a:moveTo>
                <a:cubicBezTo>
                  <a:pt x="5212" y="3232"/>
                  <a:pt x="4976" y="3831"/>
                  <a:pt x="4493" y="4311"/>
                </a:cubicBezTo>
                <a:cubicBezTo>
                  <a:pt x="4010" y="4792"/>
                  <a:pt x="3375" y="5032"/>
                  <a:pt x="2587" y="5032"/>
                </a:cubicBezTo>
                <a:lnTo>
                  <a:pt x="2559" y="5032"/>
                </a:lnTo>
                <a:cubicBezTo>
                  <a:pt x="1791" y="5032"/>
                  <a:pt x="1172" y="4792"/>
                  <a:pt x="703" y="4311"/>
                </a:cubicBezTo>
                <a:cubicBezTo>
                  <a:pt x="234" y="3831"/>
                  <a:pt x="0" y="3232"/>
                  <a:pt x="0" y="2516"/>
                </a:cubicBezTo>
                <a:cubicBezTo>
                  <a:pt x="0" y="1790"/>
                  <a:pt x="241" y="1189"/>
                  <a:pt x="724" y="714"/>
                </a:cubicBezTo>
                <a:cubicBezTo>
                  <a:pt x="1207" y="238"/>
                  <a:pt x="1837" y="0"/>
                  <a:pt x="2616" y="0"/>
                </a:cubicBezTo>
                <a:cubicBezTo>
                  <a:pt x="3394" y="0"/>
                  <a:pt x="4017" y="238"/>
                  <a:pt x="4486" y="714"/>
                </a:cubicBezTo>
                <a:cubicBezTo>
                  <a:pt x="4955" y="1189"/>
                  <a:pt x="5194" y="1790"/>
                  <a:pt x="5203" y="2516"/>
                </a:cubicBezTo>
                <a:close/>
                <a:moveTo>
                  <a:pt x="5203" y="2516"/>
                </a:moveTo>
              </a:path>
            </a:pathLst>
          </a:custGeom>
          <a:solidFill>
            <a:srgbClr val="D5A71F"/>
          </a:solidFill>
          <a:ln>
            <a:noFill/>
          </a:ln>
          <a:extLst/>
        </p:spPr>
        <p:txBody>
          <a:bodyPr lIns="0" tIns="0" rIns="0" bIns="0"/>
          <a:lstStyle/>
          <a:p>
            <a:endParaRPr lang="en-US" sz="1350" dirty="0"/>
          </a:p>
        </p:txBody>
      </p:sp>
      <p:sp>
        <p:nvSpPr>
          <p:cNvPr id="45" name="Title 44"/>
          <p:cNvSpPr>
            <a:spLocks noGrp="1"/>
          </p:cNvSpPr>
          <p:nvPr>
            <p:ph type="title" hasCustomPrompt="1"/>
          </p:nvPr>
        </p:nvSpPr>
        <p:spPr>
          <a:xfrm>
            <a:off x="457654" y="1808262"/>
            <a:ext cx="8228707" cy="401836"/>
          </a:xfrm>
          <a:prstGeom prst="rect">
            <a:avLst/>
          </a:prstGeom>
        </p:spPr>
        <p:txBody>
          <a:bodyPr vert="horz" lIns="64264" tIns="32132" rIns="64264" bIns="32132"/>
          <a:lstStyle>
            <a:lvl1pPr>
              <a:defRPr sz="2100" b="1" i="0" cap="all">
                <a:solidFill>
                  <a:srgbClr val="286FBA"/>
                </a:solidFill>
                <a:latin typeface="Arial Narrow" panose="020B0606020202030204" pitchFamily="34" charset="0"/>
                <a:cs typeface="Arial" panose="020B0604020202020204" pitchFamily="34" charset="0"/>
              </a:defRPr>
            </a:lvl1pPr>
          </a:lstStyle>
          <a:p>
            <a:r>
              <a:rPr lang="es-ES_tradnl" dirty="0" smtClean="0"/>
              <a:t>CLICK TO EDIT TEXT</a:t>
            </a:r>
            <a:endParaRPr lang="en-US" dirty="0"/>
          </a:p>
        </p:txBody>
      </p:sp>
      <p:sp>
        <p:nvSpPr>
          <p:cNvPr id="47" name="Text Placeholder 46"/>
          <p:cNvSpPr>
            <a:spLocks noGrp="1"/>
          </p:cNvSpPr>
          <p:nvPr>
            <p:ph type="body" sz="quarter" idx="10" hasCustomPrompt="1"/>
          </p:nvPr>
        </p:nvSpPr>
        <p:spPr>
          <a:xfrm>
            <a:off x="232172" y="3495975"/>
            <a:ext cx="4446984" cy="241102"/>
          </a:xfrm>
          <a:prstGeom prst="rect">
            <a:avLst/>
          </a:prstGeom>
        </p:spPr>
        <p:txBody>
          <a:bodyPr vert="horz" lIns="64264" tIns="32132" rIns="64264" bIns="32132"/>
          <a:lstStyle>
            <a:lvl1pPr marL="0" indent="0" algn="l">
              <a:buFontTx/>
              <a:buNone/>
              <a:defRPr sz="1275" b="0" i="0" baseline="0">
                <a:solidFill>
                  <a:srgbClr val="286FBA"/>
                </a:solidFill>
                <a:latin typeface="Arial Narrow" panose="020B0606020202030204" pitchFamily="34" charset="0"/>
                <a:cs typeface="Arial Narrow" panose="020B0606020202030204" pitchFamily="34" charset="0"/>
              </a:defRPr>
            </a:lvl1pPr>
            <a:lvl2pPr marL="401646" indent="0" algn="l">
              <a:buFontTx/>
              <a:buNone/>
              <a:defRPr sz="1050"/>
            </a:lvl2pPr>
            <a:lvl3pPr marL="635943" indent="0" algn="l">
              <a:buFontTx/>
              <a:buNone/>
              <a:defRPr sz="1050"/>
            </a:lvl3pPr>
            <a:lvl4pPr marL="870236" indent="0" algn="l">
              <a:buFontTx/>
              <a:buNone/>
              <a:defRPr sz="1050"/>
            </a:lvl4pPr>
            <a:lvl5pPr marL="1104529" indent="0" algn="l">
              <a:buFontTx/>
              <a:buNone/>
              <a:defRPr sz="1050"/>
            </a:lvl5pPr>
          </a:lstStyle>
          <a:p>
            <a:pPr lvl="0"/>
            <a:r>
              <a:rPr lang="es-ES_tradnl" dirty="0" err="1" smtClean="0"/>
              <a:t>e.g</a:t>
            </a:r>
            <a:r>
              <a:rPr lang="es-ES_tradnl" dirty="0" smtClean="0"/>
              <a:t>. </a:t>
            </a:r>
            <a:r>
              <a:rPr lang="es-ES_tradnl" dirty="0" err="1" smtClean="0"/>
              <a:t>Contact</a:t>
            </a:r>
            <a:r>
              <a:rPr lang="es-ES_tradnl" dirty="0" smtClean="0"/>
              <a:t> Me</a:t>
            </a:r>
            <a:endParaRPr lang="en-US" dirty="0"/>
          </a:p>
        </p:txBody>
      </p:sp>
      <p:sp>
        <p:nvSpPr>
          <p:cNvPr id="48" name="Text Placeholder 19"/>
          <p:cNvSpPr>
            <a:spLocks noGrp="1"/>
          </p:cNvSpPr>
          <p:nvPr>
            <p:ph type="body" sz="quarter" idx="14" hasCustomPrompt="1"/>
          </p:nvPr>
        </p:nvSpPr>
        <p:spPr>
          <a:xfrm>
            <a:off x="232172" y="3737083"/>
            <a:ext cx="4446984" cy="160735"/>
          </a:xfrm>
          <a:prstGeom prst="rect">
            <a:avLst/>
          </a:prstGeom>
        </p:spPr>
        <p:txBody>
          <a:bodyPr lIns="64264" tIns="32132" rIns="64264" bIns="32132" anchor="ctr"/>
          <a:lstStyle>
            <a:lvl1pPr marL="838" indent="0" algn="l">
              <a:buFontTx/>
              <a:buNone/>
              <a:defRPr sz="1125" b="0" i="0">
                <a:solidFill>
                  <a:srgbClr val="626064"/>
                </a:solidFill>
                <a:latin typeface="Arial Narrow" panose="020B0606020202030204" pitchFamily="34" charset="0"/>
                <a:cs typeface="Arial Narrow" panose="020B0606020202030204" pitchFamily="34" charset="0"/>
              </a:defRPr>
            </a:lvl1pPr>
            <a:lvl2pPr marL="374869" indent="0">
              <a:buFontTx/>
              <a:buNone/>
              <a:defRPr/>
            </a:lvl2pPr>
            <a:lvl3pPr marL="609165" indent="0">
              <a:buFontTx/>
              <a:buNone/>
              <a:defRPr/>
            </a:lvl3pPr>
            <a:lvl4pPr marL="843459" indent="0">
              <a:buFontTx/>
              <a:buNone/>
              <a:defRPr/>
            </a:lvl4pPr>
            <a:lvl5pPr marL="1077754"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Name</a:t>
            </a:r>
            <a:endParaRPr lang="en-US" dirty="0"/>
          </a:p>
        </p:txBody>
      </p:sp>
      <p:sp>
        <p:nvSpPr>
          <p:cNvPr id="49" name="Text Placeholder 19"/>
          <p:cNvSpPr>
            <a:spLocks noGrp="1"/>
          </p:cNvSpPr>
          <p:nvPr>
            <p:ph type="body" sz="quarter" idx="15" hasCustomPrompt="1"/>
          </p:nvPr>
        </p:nvSpPr>
        <p:spPr>
          <a:xfrm>
            <a:off x="232172" y="3897811"/>
            <a:ext cx="4446984" cy="120551"/>
          </a:xfrm>
          <a:prstGeom prst="rect">
            <a:avLst/>
          </a:prstGeom>
        </p:spPr>
        <p:txBody>
          <a:bodyPr lIns="64264" tIns="32132" rIns="64264" bIns="32132" anchor="ctr"/>
          <a:lstStyle>
            <a:lvl1pPr marL="838" indent="0" algn="l">
              <a:buFontTx/>
              <a:buNone/>
              <a:defRPr sz="825" b="0" i="0">
                <a:solidFill>
                  <a:srgbClr val="626064"/>
                </a:solidFill>
                <a:latin typeface="Arial Narrow" panose="020B0606020202030204" pitchFamily="34" charset="0"/>
                <a:cs typeface="Arial Narrow" panose="020B0606020202030204" pitchFamily="34" charset="0"/>
              </a:defRPr>
            </a:lvl1pPr>
            <a:lvl2pPr marL="374869" indent="0">
              <a:buFontTx/>
              <a:buNone/>
              <a:defRPr/>
            </a:lvl2pPr>
            <a:lvl3pPr marL="609165" indent="0">
              <a:buFontTx/>
              <a:buNone/>
              <a:defRPr/>
            </a:lvl3pPr>
            <a:lvl4pPr marL="843459" indent="0">
              <a:buFontTx/>
              <a:buNone/>
              <a:defRPr/>
            </a:lvl4pPr>
            <a:lvl5pPr marL="1077754"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Title</a:t>
            </a:r>
            <a:endParaRPr lang="en-US" dirty="0"/>
          </a:p>
        </p:txBody>
      </p:sp>
      <p:sp>
        <p:nvSpPr>
          <p:cNvPr id="50" name="Text Placeholder 19"/>
          <p:cNvSpPr>
            <a:spLocks noGrp="1"/>
          </p:cNvSpPr>
          <p:nvPr>
            <p:ph type="body" sz="quarter" idx="16" hasCustomPrompt="1"/>
          </p:nvPr>
        </p:nvSpPr>
        <p:spPr>
          <a:xfrm>
            <a:off x="232172" y="4259464"/>
            <a:ext cx="4446984" cy="120551"/>
          </a:xfrm>
          <a:prstGeom prst="rect">
            <a:avLst/>
          </a:prstGeom>
        </p:spPr>
        <p:txBody>
          <a:bodyPr lIns="64264" tIns="32132" rIns="64264" bIns="32132" anchor="ctr"/>
          <a:lstStyle>
            <a:lvl1pPr marL="838" indent="0" algn="l">
              <a:buFontTx/>
              <a:buNone/>
              <a:defRPr sz="825" b="0" i="0">
                <a:solidFill>
                  <a:srgbClr val="636165"/>
                </a:solidFill>
                <a:latin typeface="Arial Narrow" panose="020B0606020202030204" pitchFamily="34" charset="0"/>
                <a:cs typeface="Arial Narrow" panose="020B0606020202030204" pitchFamily="34" charset="0"/>
              </a:defRPr>
            </a:lvl1pPr>
            <a:lvl2pPr marL="374869" indent="0">
              <a:buFontTx/>
              <a:buNone/>
              <a:defRPr/>
            </a:lvl2pPr>
            <a:lvl3pPr marL="609165" indent="0">
              <a:buFontTx/>
              <a:buNone/>
              <a:defRPr/>
            </a:lvl3pPr>
            <a:lvl4pPr marL="843459" indent="0">
              <a:buFontTx/>
              <a:buNone/>
              <a:defRPr/>
            </a:lvl4pPr>
            <a:lvl5pPr marL="1077754"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Add</a:t>
            </a:r>
            <a:r>
              <a:rPr lang="es-ES_tradnl" dirty="0" smtClean="0"/>
              <a:t> </a:t>
            </a:r>
            <a:r>
              <a:rPr lang="es-ES_tradnl" dirty="0" err="1" smtClean="0"/>
              <a:t>Location</a:t>
            </a:r>
            <a:endParaRPr lang="en-US" dirty="0"/>
          </a:p>
        </p:txBody>
      </p:sp>
      <p:sp>
        <p:nvSpPr>
          <p:cNvPr id="51" name="Text Placeholder 19"/>
          <p:cNvSpPr>
            <a:spLocks noGrp="1"/>
          </p:cNvSpPr>
          <p:nvPr>
            <p:ph type="body" sz="quarter" idx="17" hasCustomPrompt="1"/>
          </p:nvPr>
        </p:nvSpPr>
        <p:spPr>
          <a:xfrm>
            <a:off x="232172" y="4380016"/>
            <a:ext cx="4446984" cy="120551"/>
          </a:xfrm>
          <a:prstGeom prst="rect">
            <a:avLst/>
          </a:prstGeom>
        </p:spPr>
        <p:txBody>
          <a:bodyPr lIns="64264" tIns="32132" rIns="64264" bIns="32132" anchor="ctr"/>
          <a:lstStyle>
            <a:lvl1pPr marL="838" indent="0" algn="l">
              <a:buFontTx/>
              <a:buNone/>
              <a:defRPr sz="825" b="0" i="0">
                <a:solidFill>
                  <a:srgbClr val="636165"/>
                </a:solidFill>
                <a:latin typeface="Arial Narrow" panose="020B0606020202030204" pitchFamily="34" charset="0"/>
                <a:cs typeface="Arial Narrow" panose="020B0606020202030204" pitchFamily="34" charset="0"/>
              </a:defRPr>
            </a:lvl1pPr>
            <a:lvl2pPr marL="374869" indent="0">
              <a:buFontTx/>
              <a:buNone/>
              <a:defRPr/>
            </a:lvl2pPr>
            <a:lvl3pPr marL="609165" indent="0">
              <a:buFontTx/>
              <a:buNone/>
              <a:defRPr/>
            </a:lvl3pPr>
            <a:lvl4pPr marL="843459" indent="0">
              <a:buFontTx/>
              <a:buNone/>
              <a:defRPr/>
            </a:lvl4pPr>
            <a:lvl5pPr marL="1077754"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Add</a:t>
            </a:r>
            <a:r>
              <a:rPr lang="es-ES_tradnl" dirty="0" smtClean="0"/>
              <a:t> </a:t>
            </a:r>
            <a:r>
              <a:rPr lang="es-ES_tradnl" dirty="0" err="1" smtClean="0"/>
              <a:t>Telephone</a:t>
            </a:r>
            <a:endParaRPr lang="en-US" dirty="0"/>
          </a:p>
        </p:txBody>
      </p:sp>
      <p:sp>
        <p:nvSpPr>
          <p:cNvPr id="52" name="Text Placeholder 19"/>
          <p:cNvSpPr>
            <a:spLocks noGrp="1"/>
          </p:cNvSpPr>
          <p:nvPr>
            <p:ph type="body" sz="quarter" idx="18" hasCustomPrompt="1"/>
          </p:nvPr>
        </p:nvSpPr>
        <p:spPr>
          <a:xfrm>
            <a:off x="232172" y="4500565"/>
            <a:ext cx="4446984" cy="120551"/>
          </a:xfrm>
          <a:prstGeom prst="rect">
            <a:avLst/>
          </a:prstGeom>
        </p:spPr>
        <p:txBody>
          <a:bodyPr lIns="64264" tIns="32132" rIns="64264" bIns="32132" anchor="ctr"/>
          <a:lstStyle>
            <a:lvl1pPr marL="838" indent="0" algn="l">
              <a:buFontTx/>
              <a:buNone/>
              <a:defRPr sz="825" b="0" i="0">
                <a:solidFill>
                  <a:srgbClr val="3460AF"/>
                </a:solidFill>
                <a:latin typeface="Arial Narrow" panose="020B0606020202030204" pitchFamily="34" charset="0"/>
                <a:cs typeface="Arial Narrow" panose="020B0606020202030204" pitchFamily="34" charset="0"/>
              </a:defRPr>
            </a:lvl1pPr>
            <a:lvl2pPr marL="374869" indent="0">
              <a:buFontTx/>
              <a:buNone/>
              <a:defRPr/>
            </a:lvl2pPr>
            <a:lvl3pPr marL="609165" indent="0">
              <a:buFontTx/>
              <a:buNone/>
              <a:defRPr/>
            </a:lvl3pPr>
            <a:lvl4pPr marL="843459" indent="0">
              <a:buFontTx/>
              <a:buNone/>
              <a:defRPr/>
            </a:lvl4pPr>
            <a:lvl5pPr marL="1077754"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Add</a:t>
            </a:r>
            <a:r>
              <a:rPr lang="es-ES_tradnl" dirty="0" smtClean="0"/>
              <a:t> email</a:t>
            </a:r>
            <a:endParaRPr lang="en-US" dirty="0"/>
          </a:p>
        </p:txBody>
      </p:sp>
      <p:pic>
        <p:nvPicPr>
          <p:cNvPr id="2" name="Picture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2172" y="32456"/>
            <a:ext cx="2739628" cy="755543"/>
          </a:xfrm>
          <a:prstGeom prst="rect">
            <a:avLst/>
          </a:prstGeom>
        </p:spPr>
      </p:pic>
    </p:spTree>
    <p:extLst>
      <p:ext uri="{BB962C8B-B14F-4D97-AF65-F5344CB8AC3E}">
        <p14:creationId xmlns:p14="http://schemas.microsoft.com/office/powerpoint/2010/main" val="251332172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Image 7">
    <p:spTree>
      <p:nvGrpSpPr>
        <p:cNvPr id="1" name=""/>
        <p:cNvGrpSpPr/>
        <p:nvPr/>
      </p:nvGrpSpPr>
      <p:grpSpPr>
        <a:xfrm>
          <a:off x="0" y="0"/>
          <a:ext cx="0" cy="0"/>
          <a:chOff x="0" y="0"/>
          <a:chExt cx="0" cy="0"/>
        </a:xfrm>
      </p:grpSpPr>
      <p:sp>
        <p:nvSpPr>
          <p:cNvPr id="8" name="Text Placeholder 4"/>
          <p:cNvSpPr>
            <a:spLocks noGrp="1"/>
          </p:cNvSpPr>
          <p:nvPr>
            <p:ph type="body" sz="quarter" idx="12" hasCustomPrompt="1"/>
          </p:nvPr>
        </p:nvSpPr>
        <p:spPr>
          <a:xfrm>
            <a:off x="392907" y="4058547"/>
            <a:ext cx="2357438" cy="160735"/>
          </a:xfrm>
          <a:prstGeom prst="rect">
            <a:avLst/>
          </a:prstGeom>
        </p:spPr>
        <p:txBody>
          <a:bodyPr vert="horz" lIns="0" tIns="32902" rIns="75927" bIns="32902" anchor="ctr"/>
          <a:lstStyle>
            <a:lvl1pPr marL="41014" indent="0" algn="r">
              <a:buFontTx/>
              <a:buNone/>
              <a:defRPr sz="975" b="0" i="0"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Presenter´s</a:t>
            </a:r>
            <a:r>
              <a:rPr lang="es-ES_tradnl" dirty="0" smtClean="0"/>
              <a:t> </a:t>
            </a:r>
            <a:r>
              <a:rPr lang="es-ES_tradnl" dirty="0" err="1" smtClean="0"/>
              <a:t>Name</a:t>
            </a:r>
            <a:endParaRPr lang="en-US" dirty="0"/>
          </a:p>
        </p:txBody>
      </p:sp>
      <p:sp>
        <p:nvSpPr>
          <p:cNvPr id="9" name="Text Placeholder 4"/>
          <p:cNvSpPr>
            <a:spLocks noGrp="1"/>
          </p:cNvSpPr>
          <p:nvPr>
            <p:ph type="body" sz="quarter" idx="13" hasCustomPrompt="1"/>
          </p:nvPr>
        </p:nvSpPr>
        <p:spPr>
          <a:xfrm>
            <a:off x="2857507" y="4058547"/>
            <a:ext cx="2250281" cy="160735"/>
          </a:xfrm>
          <a:prstGeom prst="rect">
            <a:avLst/>
          </a:prstGeom>
        </p:spPr>
        <p:txBody>
          <a:bodyPr vert="horz" lIns="64284" tIns="32142" rIns="64284" bIns="32142" anchor="ctr"/>
          <a:lstStyle>
            <a:lvl1pPr marL="180797" indent="0" algn="r">
              <a:buFontTx/>
              <a:buNone/>
              <a:defRPr sz="975" b="0" i="0" baseline="0">
                <a:solidFill>
                  <a:srgbClr val="3460AF"/>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add</a:t>
            </a:r>
            <a:r>
              <a:rPr lang="es-ES_tradnl" dirty="0" smtClean="0"/>
              <a:t> email</a:t>
            </a:r>
            <a:endParaRPr lang="en-US" dirty="0"/>
          </a:p>
        </p:txBody>
      </p:sp>
      <p:pic>
        <p:nvPicPr>
          <p:cNvPr id="10" name="Picture 38"/>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5107782" y="884040"/>
            <a:ext cx="3911202" cy="391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 name="Title 1"/>
          <p:cNvSpPr>
            <a:spLocks noGrp="1"/>
          </p:cNvSpPr>
          <p:nvPr>
            <p:ph type="title" hasCustomPrompt="1"/>
          </p:nvPr>
        </p:nvSpPr>
        <p:spPr>
          <a:xfrm>
            <a:off x="446491" y="2973587"/>
            <a:ext cx="4661297" cy="328166"/>
          </a:xfrm>
        </p:spPr>
        <p:txBody>
          <a:bodyPr/>
          <a:lstStyle>
            <a:lvl1pPr>
              <a:defRPr b="0" i="0">
                <a:latin typeface="Arial Narrow" panose="020B0606020202030204" pitchFamily="34" charset="0"/>
                <a:cs typeface="Arial Narrow" panose="020B0606020202030204" pitchFamily="34" charset="0"/>
              </a:defRPr>
            </a:lvl1pPr>
          </a:lstStyle>
          <a:p>
            <a:r>
              <a:rPr lang="es-ES_tradnl" dirty="0" smtClean="0"/>
              <a:t>CLICK TO EDIT TITLE </a:t>
            </a:r>
            <a:endParaRPr lang="en-US" dirty="0"/>
          </a:p>
        </p:txBody>
      </p:sp>
      <p:sp>
        <p:nvSpPr>
          <p:cNvPr id="12" name="Text Placeholder 4"/>
          <p:cNvSpPr>
            <a:spLocks noGrp="1"/>
          </p:cNvSpPr>
          <p:nvPr>
            <p:ph type="body" sz="quarter" idx="10" hasCustomPrompt="1"/>
          </p:nvPr>
        </p:nvSpPr>
        <p:spPr>
          <a:xfrm>
            <a:off x="1839515" y="3335241"/>
            <a:ext cx="3268266" cy="321469"/>
          </a:xfrm>
          <a:prstGeom prst="rect">
            <a:avLst/>
          </a:prstGeom>
        </p:spPr>
        <p:txBody>
          <a:bodyPr vert="horz" lIns="64284" tIns="32142" rIns="64284" bIns="32142" anchor="ctr"/>
          <a:lstStyle>
            <a:lvl1pPr marL="180797" indent="0" algn="r">
              <a:buFontTx/>
              <a:buNone/>
              <a:defRPr sz="1275" b="0" i="0" cap="all"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To</a:t>
            </a:r>
            <a:r>
              <a:rPr lang="es-ES_tradnl" dirty="0" smtClean="0"/>
              <a:t> </a:t>
            </a:r>
            <a:r>
              <a:rPr lang="es-ES_tradnl" dirty="0" err="1" smtClean="0"/>
              <a:t>field</a:t>
            </a:r>
            <a:endParaRPr lang="en-US" dirty="0"/>
          </a:p>
        </p:txBody>
      </p:sp>
      <p:sp>
        <p:nvSpPr>
          <p:cNvPr id="13" name="Text Placeholder 4"/>
          <p:cNvSpPr>
            <a:spLocks noGrp="1"/>
          </p:cNvSpPr>
          <p:nvPr>
            <p:ph type="body" sz="quarter" idx="11" hasCustomPrompt="1"/>
          </p:nvPr>
        </p:nvSpPr>
        <p:spPr>
          <a:xfrm>
            <a:off x="1839515" y="3857630"/>
            <a:ext cx="3268266" cy="160735"/>
          </a:xfrm>
          <a:prstGeom prst="rect">
            <a:avLst/>
          </a:prstGeom>
        </p:spPr>
        <p:txBody>
          <a:bodyPr vert="horz" lIns="64284" tIns="32142" rIns="64284" bIns="32142" anchor="ctr"/>
          <a:lstStyle>
            <a:lvl1pPr marL="180797" indent="0" algn="r">
              <a:buFontTx/>
              <a:buNone/>
              <a:defRPr sz="975" b="0" i="0" cap="all" baseline="0">
                <a:solidFill>
                  <a:srgbClr val="3460AF"/>
                </a:solidFill>
                <a:latin typeface="Arial Narrow" panose="020B0606020202030204" pitchFamily="34" charset="0"/>
                <a:cs typeface="Arial Narrow" panose="020B0606020202030204" pitchFamily="34" charset="0"/>
              </a:defRPr>
            </a:lvl1pPr>
          </a:lstStyle>
          <a:p>
            <a:pPr lvl="0"/>
            <a:r>
              <a:rPr lang="en-US" dirty="0" smtClean="0"/>
              <a:t>28 January 2014</a:t>
            </a:r>
            <a:endParaRPr lang="en-US" dirty="0"/>
          </a:p>
        </p:txBody>
      </p:sp>
    </p:spTree>
    <p:extLst>
      <p:ext uri="{BB962C8B-B14F-4D97-AF65-F5344CB8AC3E}">
        <p14:creationId xmlns:p14="http://schemas.microsoft.com/office/powerpoint/2010/main" val="331523141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Image 8">
    <p:spTree>
      <p:nvGrpSpPr>
        <p:cNvPr id="1" name=""/>
        <p:cNvGrpSpPr/>
        <p:nvPr/>
      </p:nvGrpSpPr>
      <p:grpSpPr>
        <a:xfrm>
          <a:off x="0" y="0"/>
          <a:ext cx="0" cy="0"/>
          <a:chOff x="0" y="0"/>
          <a:chExt cx="0" cy="0"/>
        </a:xfrm>
      </p:grpSpPr>
      <p:sp>
        <p:nvSpPr>
          <p:cNvPr id="8" name="Text Placeholder 4"/>
          <p:cNvSpPr>
            <a:spLocks noGrp="1"/>
          </p:cNvSpPr>
          <p:nvPr>
            <p:ph type="body" sz="quarter" idx="12" hasCustomPrompt="1"/>
          </p:nvPr>
        </p:nvSpPr>
        <p:spPr>
          <a:xfrm>
            <a:off x="392907" y="4058547"/>
            <a:ext cx="2357438" cy="160735"/>
          </a:xfrm>
          <a:prstGeom prst="rect">
            <a:avLst/>
          </a:prstGeom>
        </p:spPr>
        <p:txBody>
          <a:bodyPr vert="horz" lIns="0" tIns="32902" rIns="75927" bIns="32902" anchor="ctr"/>
          <a:lstStyle>
            <a:lvl1pPr marL="41014" indent="0" algn="r">
              <a:buFontTx/>
              <a:buNone/>
              <a:defRPr sz="975" b="0" i="0"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Presenter´s</a:t>
            </a:r>
            <a:r>
              <a:rPr lang="es-ES_tradnl" dirty="0" smtClean="0"/>
              <a:t> </a:t>
            </a:r>
            <a:r>
              <a:rPr lang="es-ES_tradnl" dirty="0" err="1" smtClean="0"/>
              <a:t>Name</a:t>
            </a:r>
            <a:endParaRPr lang="en-US" dirty="0"/>
          </a:p>
        </p:txBody>
      </p:sp>
      <p:sp>
        <p:nvSpPr>
          <p:cNvPr id="9" name="Text Placeholder 4"/>
          <p:cNvSpPr>
            <a:spLocks noGrp="1"/>
          </p:cNvSpPr>
          <p:nvPr>
            <p:ph type="body" sz="quarter" idx="13" hasCustomPrompt="1"/>
          </p:nvPr>
        </p:nvSpPr>
        <p:spPr>
          <a:xfrm>
            <a:off x="2857507" y="4058547"/>
            <a:ext cx="2250281" cy="160735"/>
          </a:xfrm>
          <a:prstGeom prst="rect">
            <a:avLst/>
          </a:prstGeom>
        </p:spPr>
        <p:txBody>
          <a:bodyPr vert="horz" lIns="64284" tIns="32142" rIns="64284" bIns="32142" anchor="ctr"/>
          <a:lstStyle>
            <a:lvl1pPr marL="180797" indent="0" algn="r">
              <a:buFontTx/>
              <a:buNone/>
              <a:defRPr sz="975" b="0" i="0" baseline="0">
                <a:solidFill>
                  <a:srgbClr val="3460AF"/>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add</a:t>
            </a:r>
            <a:r>
              <a:rPr lang="es-ES_tradnl" dirty="0" smtClean="0"/>
              <a:t> email</a:t>
            </a:r>
            <a:endParaRPr lang="en-US" dirty="0"/>
          </a:p>
        </p:txBody>
      </p:sp>
      <p:pic>
        <p:nvPicPr>
          <p:cNvPr id="10" name="Picture 38"/>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5054210" y="723305"/>
            <a:ext cx="3911203" cy="391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 name="Title 1"/>
          <p:cNvSpPr>
            <a:spLocks noGrp="1"/>
          </p:cNvSpPr>
          <p:nvPr>
            <p:ph type="title" hasCustomPrompt="1"/>
          </p:nvPr>
        </p:nvSpPr>
        <p:spPr>
          <a:xfrm>
            <a:off x="446491" y="2973587"/>
            <a:ext cx="4661297" cy="328166"/>
          </a:xfrm>
        </p:spPr>
        <p:txBody>
          <a:bodyPr/>
          <a:lstStyle>
            <a:lvl1pPr>
              <a:defRPr b="1" i="0">
                <a:latin typeface="Arial Narrow" panose="020B0606020202030204" pitchFamily="34" charset="0"/>
                <a:cs typeface="Arial Narrow" panose="020B0606020202030204" pitchFamily="34" charset="0"/>
              </a:defRPr>
            </a:lvl1pPr>
          </a:lstStyle>
          <a:p>
            <a:r>
              <a:rPr lang="es-ES_tradnl" dirty="0" smtClean="0"/>
              <a:t>CLICK TO EDIT TITLE </a:t>
            </a:r>
            <a:endParaRPr lang="en-US" dirty="0"/>
          </a:p>
        </p:txBody>
      </p:sp>
      <p:sp>
        <p:nvSpPr>
          <p:cNvPr id="12" name="Text Placeholder 4"/>
          <p:cNvSpPr>
            <a:spLocks noGrp="1"/>
          </p:cNvSpPr>
          <p:nvPr>
            <p:ph type="body" sz="quarter" idx="10" hasCustomPrompt="1"/>
          </p:nvPr>
        </p:nvSpPr>
        <p:spPr>
          <a:xfrm>
            <a:off x="1839515" y="3335241"/>
            <a:ext cx="3268266" cy="321469"/>
          </a:xfrm>
          <a:prstGeom prst="rect">
            <a:avLst/>
          </a:prstGeom>
        </p:spPr>
        <p:txBody>
          <a:bodyPr vert="horz" lIns="64284" tIns="32142" rIns="64284" bIns="32142" anchor="ctr"/>
          <a:lstStyle>
            <a:lvl1pPr marL="180797" indent="0" algn="r">
              <a:buFontTx/>
              <a:buNone/>
              <a:defRPr sz="1275" b="0" i="0" cap="all"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To</a:t>
            </a:r>
            <a:r>
              <a:rPr lang="es-ES_tradnl" dirty="0" smtClean="0"/>
              <a:t> </a:t>
            </a:r>
            <a:r>
              <a:rPr lang="es-ES_tradnl" dirty="0" err="1" smtClean="0"/>
              <a:t>field</a:t>
            </a:r>
            <a:endParaRPr lang="en-US" dirty="0"/>
          </a:p>
        </p:txBody>
      </p:sp>
      <p:sp>
        <p:nvSpPr>
          <p:cNvPr id="13" name="Text Placeholder 4"/>
          <p:cNvSpPr>
            <a:spLocks noGrp="1"/>
          </p:cNvSpPr>
          <p:nvPr>
            <p:ph type="body" sz="quarter" idx="11" hasCustomPrompt="1"/>
          </p:nvPr>
        </p:nvSpPr>
        <p:spPr>
          <a:xfrm>
            <a:off x="1839515" y="3857630"/>
            <a:ext cx="3268266" cy="160735"/>
          </a:xfrm>
          <a:prstGeom prst="rect">
            <a:avLst/>
          </a:prstGeom>
        </p:spPr>
        <p:txBody>
          <a:bodyPr vert="horz" lIns="64284" tIns="32142" rIns="64284" bIns="32142" anchor="ctr"/>
          <a:lstStyle>
            <a:lvl1pPr marL="180797" indent="0" algn="r">
              <a:buFontTx/>
              <a:buNone/>
              <a:defRPr sz="975" b="0" i="0" cap="all" baseline="0">
                <a:solidFill>
                  <a:srgbClr val="3460AF"/>
                </a:solidFill>
                <a:latin typeface="Arial Narrow" panose="020B0606020202030204" pitchFamily="34" charset="0"/>
                <a:cs typeface="Arial Narrow" panose="020B0606020202030204" pitchFamily="34" charset="0"/>
              </a:defRPr>
            </a:lvl1pPr>
          </a:lstStyle>
          <a:p>
            <a:pPr lvl="0"/>
            <a:r>
              <a:rPr lang="en-US" dirty="0" smtClean="0"/>
              <a:t>28 January 2014</a:t>
            </a:r>
            <a:endParaRPr lang="en-US" dirty="0"/>
          </a:p>
        </p:txBody>
      </p:sp>
    </p:spTree>
    <p:extLst>
      <p:ext uri="{BB962C8B-B14F-4D97-AF65-F5344CB8AC3E}">
        <p14:creationId xmlns:p14="http://schemas.microsoft.com/office/powerpoint/2010/main" val="311480306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Image 9">
    <p:spTree>
      <p:nvGrpSpPr>
        <p:cNvPr id="1" name=""/>
        <p:cNvGrpSpPr/>
        <p:nvPr/>
      </p:nvGrpSpPr>
      <p:grpSpPr>
        <a:xfrm>
          <a:off x="0" y="0"/>
          <a:ext cx="0" cy="0"/>
          <a:chOff x="0" y="0"/>
          <a:chExt cx="0" cy="0"/>
        </a:xfrm>
      </p:grpSpPr>
      <p:sp>
        <p:nvSpPr>
          <p:cNvPr id="8" name="Text Placeholder 4"/>
          <p:cNvSpPr>
            <a:spLocks noGrp="1"/>
          </p:cNvSpPr>
          <p:nvPr>
            <p:ph type="body" sz="quarter" idx="12" hasCustomPrompt="1"/>
          </p:nvPr>
        </p:nvSpPr>
        <p:spPr>
          <a:xfrm>
            <a:off x="392907" y="4058547"/>
            <a:ext cx="2357438" cy="160735"/>
          </a:xfrm>
          <a:prstGeom prst="rect">
            <a:avLst/>
          </a:prstGeom>
        </p:spPr>
        <p:txBody>
          <a:bodyPr vert="horz" lIns="0" tIns="32902" rIns="75927" bIns="32902" anchor="ctr"/>
          <a:lstStyle>
            <a:lvl1pPr marL="41014" indent="0" algn="r">
              <a:buFontTx/>
              <a:buNone/>
              <a:defRPr sz="975" b="0" i="0"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Presenter´s</a:t>
            </a:r>
            <a:r>
              <a:rPr lang="es-ES_tradnl" dirty="0" smtClean="0"/>
              <a:t> </a:t>
            </a:r>
            <a:r>
              <a:rPr lang="es-ES_tradnl" dirty="0" err="1" smtClean="0"/>
              <a:t>Name</a:t>
            </a:r>
            <a:endParaRPr lang="en-US" dirty="0"/>
          </a:p>
        </p:txBody>
      </p:sp>
      <p:sp>
        <p:nvSpPr>
          <p:cNvPr id="9" name="Text Placeholder 4"/>
          <p:cNvSpPr>
            <a:spLocks noGrp="1"/>
          </p:cNvSpPr>
          <p:nvPr>
            <p:ph type="body" sz="quarter" idx="13" hasCustomPrompt="1"/>
          </p:nvPr>
        </p:nvSpPr>
        <p:spPr>
          <a:xfrm>
            <a:off x="2857507" y="4058547"/>
            <a:ext cx="2250281" cy="160735"/>
          </a:xfrm>
          <a:prstGeom prst="rect">
            <a:avLst/>
          </a:prstGeom>
        </p:spPr>
        <p:txBody>
          <a:bodyPr vert="horz" lIns="64284" tIns="32142" rIns="64284" bIns="32142" anchor="ctr"/>
          <a:lstStyle>
            <a:lvl1pPr marL="180797" indent="0" algn="r">
              <a:buFontTx/>
              <a:buNone/>
              <a:defRPr sz="975" b="0" i="0" baseline="0">
                <a:solidFill>
                  <a:srgbClr val="3460AF"/>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add</a:t>
            </a:r>
            <a:r>
              <a:rPr lang="es-ES_tradnl" dirty="0" smtClean="0"/>
              <a:t> email</a:t>
            </a:r>
            <a:endParaRPr lang="en-US" dirty="0"/>
          </a:p>
        </p:txBody>
      </p:sp>
      <p:pic>
        <p:nvPicPr>
          <p:cNvPr id="11" name="Picture 38"/>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15" b="94701" l="3653" r="97717"/>
                    </a14:imgEffect>
                  </a14:imgLayer>
                </a14:imgProps>
              </a:ext>
              <a:ext uri="{28A0092B-C50C-407E-A947-70E740481C1C}">
                <a14:useLocalDpi xmlns:a14="http://schemas.microsoft.com/office/drawing/2010/main" val="0"/>
              </a:ext>
            </a:extLst>
          </a:blip>
          <a:stretch>
            <a:fillRect/>
          </a:stretch>
        </p:blipFill>
        <p:spPr bwMode="auto">
          <a:xfrm>
            <a:off x="5107781" y="723305"/>
            <a:ext cx="3911200" cy="391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2" name="Title 1"/>
          <p:cNvSpPr>
            <a:spLocks noGrp="1"/>
          </p:cNvSpPr>
          <p:nvPr>
            <p:ph type="title" hasCustomPrompt="1"/>
          </p:nvPr>
        </p:nvSpPr>
        <p:spPr>
          <a:xfrm>
            <a:off x="446491" y="2973587"/>
            <a:ext cx="4661297" cy="328166"/>
          </a:xfrm>
        </p:spPr>
        <p:txBody>
          <a:bodyPr/>
          <a:lstStyle>
            <a:lvl1pPr>
              <a:defRPr b="1" i="0">
                <a:latin typeface="Arial Narrow" panose="020B0606020202030204" pitchFamily="34" charset="0"/>
                <a:cs typeface="Arial Narrow" panose="020B0606020202030204" pitchFamily="34" charset="0"/>
              </a:defRPr>
            </a:lvl1pPr>
          </a:lstStyle>
          <a:p>
            <a:r>
              <a:rPr lang="es-ES_tradnl" dirty="0" smtClean="0"/>
              <a:t>CLICK TO EDIT TITLE </a:t>
            </a:r>
            <a:endParaRPr lang="en-US" dirty="0"/>
          </a:p>
        </p:txBody>
      </p:sp>
      <p:sp>
        <p:nvSpPr>
          <p:cNvPr id="13" name="Text Placeholder 4"/>
          <p:cNvSpPr>
            <a:spLocks noGrp="1"/>
          </p:cNvSpPr>
          <p:nvPr>
            <p:ph type="body" sz="quarter" idx="10" hasCustomPrompt="1"/>
          </p:nvPr>
        </p:nvSpPr>
        <p:spPr>
          <a:xfrm>
            <a:off x="1839515" y="3335241"/>
            <a:ext cx="3268266" cy="321469"/>
          </a:xfrm>
          <a:prstGeom prst="rect">
            <a:avLst/>
          </a:prstGeom>
        </p:spPr>
        <p:txBody>
          <a:bodyPr vert="horz" lIns="64284" tIns="32142" rIns="64284" bIns="32142" anchor="ctr"/>
          <a:lstStyle>
            <a:lvl1pPr marL="180797" indent="0" algn="r">
              <a:buFontTx/>
              <a:buNone/>
              <a:defRPr sz="1275" b="0" i="0" cap="all" baseline="0">
                <a:solidFill>
                  <a:srgbClr val="636165"/>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To</a:t>
            </a:r>
            <a:r>
              <a:rPr lang="es-ES_tradnl" dirty="0" smtClean="0"/>
              <a:t> </a:t>
            </a:r>
            <a:r>
              <a:rPr lang="es-ES_tradnl" dirty="0" err="1" smtClean="0"/>
              <a:t>field</a:t>
            </a:r>
            <a:endParaRPr lang="en-US" dirty="0"/>
          </a:p>
        </p:txBody>
      </p:sp>
      <p:sp>
        <p:nvSpPr>
          <p:cNvPr id="14" name="Text Placeholder 4"/>
          <p:cNvSpPr>
            <a:spLocks noGrp="1"/>
          </p:cNvSpPr>
          <p:nvPr>
            <p:ph type="body" sz="quarter" idx="11" hasCustomPrompt="1"/>
          </p:nvPr>
        </p:nvSpPr>
        <p:spPr>
          <a:xfrm>
            <a:off x="1839515" y="3857630"/>
            <a:ext cx="3268266" cy="160735"/>
          </a:xfrm>
          <a:prstGeom prst="rect">
            <a:avLst/>
          </a:prstGeom>
        </p:spPr>
        <p:txBody>
          <a:bodyPr vert="horz" lIns="64284" tIns="32142" rIns="64284" bIns="32142" anchor="ctr"/>
          <a:lstStyle>
            <a:lvl1pPr marL="180797" indent="0" algn="r">
              <a:buFontTx/>
              <a:buNone/>
              <a:defRPr sz="975" b="0" i="0" cap="all" baseline="0">
                <a:solidFill>
                  <a:srgbClr val="3460AF"/>
                </a:solidFill>
                <a:latin typeface="Arial Narrow" panose="020B0606020202030204" pitchFamily="34" charset="0"/>
                <a:cs typeface="Arial Narrow" panose="020B0606020202030204" pitchFamily="34" charset="0"/>
              </a:defRPr>
            </a:lvl1pPr>
          </a:lstStyle>
          <a:p>
            <a:pPr lvl="0"/>
            <a:r>
              <a:rPr lang="en-US" dirty="0" smtClean="0"/>
              <a:t>28 January 2014</a:t>
            </a:r>
            <a:endParaRPr lang="en-US" dirty="0"/>
          </a:p>
        </p:txBody>
      </p:sp>
    </p:spTree>
    <p:extLst>
      <p:ext uri="{BB962C8B-B14F-4D97-AF65-F5344CB8AC3E}">
        <p14:creationId xmlns:p14="http://schemas.microsoft.com/office/powerpoint/2010/main" val="354059680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3"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sp>
        <p:nvSpPr>
          <p:cNvPr id="6" name="Content Placeholder 5"/>
          <p:cNvSpPr>
            <a:spLocks noGrp="1"/>
          </p:cNvSpPr>
          <p:nvPr>
            <p:ph sz="quarter" idx="11"/>
          </p:nvPr>
        </p:nvSpPr>
        <p:spPr>
          <a:xfrm>
            <a:off x="553648" y="1084960"/>
            <a:ext cx="8143875" cy="3375422"/>
          </a:xfrm>
        </p:spPr>
        <p:txBody>
          <a:bodyPr/>
          <a:lstStyle>
            <a:lvl1pPr>
              <a:defRPr sz="2100">
                <a:latin typeface="Arial Narrow" panose="020B0606020202030204" pitchFamily="34" charset="0"/>
              </a:defRPr>
            </a:lvl1pPr>
            <a:lvl2pPr>
              <a:defRPr sz="1800">
                <a:latin typeface="Arial Narrow" panose="020B0606020202030204" pitchFamily="34" charset="0"/>
              </a:defRPr>
            </a:lvl2pPr>
            <a:lvl3pPr>
              <a:defRPr sz="1500">
                <a:latin typeface="Arial Narrow" panose="020B0606020202030204" pitchFamily="34" charset="0"/>
              </a:defRPr>
            </a:lvl3pPr>
            <a:lvl4pPr>
              <a:defRPr sz="1350">
                <a:latin typeface="Arial Narrow" panose="020B0606020202030204" pitchFamily="34" charset="0"/>
              </a:defRPr>
            </a:lvl4pPr>
            <a:lvl5pPr>
              <a:defRPr sz="1050">
                <a:latin typeface="Arial Narrow" panose="020B0606020202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6837894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o Page">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sp>
        <p:nvSpPr>
          <p:cNvPr id="10" name="Picture Placeholder 9"/>
          <p:cNvSpPr>
            <a:spLocks noGrp="1" noChangeAspect="1"/>
          </p:cNvSpPr>
          <p:nvPr>
            <p:ph type="pic" sz="quarter" idx="11" hasCustomPrompt="1"/>
          </p:nvPr>
        </p:nvSpPr>
        <p:spPr>
          <a:xfrm>
            <a:off x="446491" y="1165326"/>
            <a:ext cx="1826259" cy="1951594"/>
          </a:xfrm>
        </p:spPr>
        <p:txBody>
          <a:bodyPr/>
          <a:lstStyle>
            <a:lvl1pPr marL="838" indent="0">
              <a:buFontTx/>
              <a:buNone/>
              <a:defRPr>
                <a:latin typeface="Arial Narrow" panose="020B0606020202030204" pitchFamily="34" charset="0"/>
              </a:defRPr>
            </a:lvl1pPr>
          </a:lstStyle>
          <a:p>
            <a:r>
              <a:rPr lang="en-US" dirty="0" smtClean="0"/>
              <a:t>Drag Picture Here</a:t>
            </a:r>
            <a:endParaRPr lang="en-US" dirty="0"/>
          </a:p>
        </p:txBody>
      </p:sp>
      <p:sp>
        <p:nvSpPr>
          <p:cNvPr id="17" name="Picture Placeholder 9"/>
          <p:cNvSpPr>
            <a:spLocks noGrp="1" noChangeAspect="1"/>
          </p:cNvSpPr>
          <p:nvPr>
            <p:ph type="pic" sz="quarter" idx="12" hasCustomPrompt="1"/>
          </p:nvPr>
        </p:nvSpPr>
        <p:spPr>
          <a:xfrm>
            <a:off x="3446866" y="1165326"/>
            <a:ext cx="1826259" cy="1951594"/>
          </a:xfrm>
        </p:spPr>
        <p:txBody>
          <a:bodyPr/>
          <a:lstStyle>
            <a:lvl1pPr marL="838" indent="0">
              <a:buFontTx/>
              <a:buNone/>
              <a:defRPr>
                <a:latin typeface="Arial Narrow" panose="020B0606020202030204" pitchFamily="34" charset="0"/>
              </a:defRPr>
            </a:lvl1pPr>
          </a:lstStyle>
          <a:p>
            <a:r>
              <a:rPr lang="en-US" dirty="0" smtClean="0"/>
              <a:t>Drag Picture Here</a:t>
            </a:r>
            <a:endParaRPr lang="en-US" dirty="0"/>
          </a:p>
        </p:txBody>
      </p:sp>
      <p:sp>
        <p:nvSpPr>
          <p:cNvPr id="18" name="Picture Placeholder 9"/>
          <p:cNvSpPr>
            <a:spLocks noGrp="1" noChangeAspect="1"/>
          </p:cNvSpPr>
          <p:nvPr>
            <p:ph type="pic" sz="quarter" idx="13" hasCustomPrompt="1"/>
          </p:nvPr>
        </p:nvSpPr>
        <p:spPr>
          <a:xfrm>
            <a:off x="6447238" y="1165326"/>
            <a:ext cx="1826259" cy="1951594"/>
          </a:xfrm>
        </p:spPr>
        <p:txBody>
          <a:bodyPr/>
          <a:lstStyle>
            <a:lvl1pPr marL="838" indent="0">
              <a:buFontTx/>
              <a:buNone/>
              <a:defRPr>
                <a:latin typeface="Arial Narrow" panose="020B0606020202030204" pitchFamily="34" charset="0"/>
              </a:defRPr>
            </a:lvl1pPr>
          </a:lstStyle>
          <a:p>
            <a:r>
              <a:rPr lang="en-US" dirty="0" smtClean="0"/>
              <a:t>Drag Picture Here</a:t>
            </a:r>
            <a:endParaRPr lang="en-US" dirty="0"/>
          </a:p>
        </p:txBody>
      </p:sp>
      <p:sp>
        <p:nvSpPr>
          <p:cNvPr id="20" name="Text Placeholder 19"/>
          <p:cNvSpPr>
            <a:spLocks noGrp="1"/>
          </p:cNvSpPr>
          <p:nvPr>
            <p:ph type="body" sz="quarter" idx="14" hasCustomPrompt="1"/>
          </p:nvPr>
        </p:nvSpPr>
        <p:spPr>
          <a:xfrm>
            <a:off x="446484" y="3214693"/>
            <a:ext cx="2357438" cy="160735"/>
          </a:xfrm>
        </p:spPr>
        <p:txBody>
          <a:bodyPr anchor="ctr"/>
          <a:lstStyle>
            <a:lvl1pPr marL="838" indent="0" algn="l">
              <a:buFontTx/>
              <a:buNone/>
              <a:defRPr sz="1125" b="0" i="0">
                <a:solidFill>
                  <a:srgbClr val="3460AF"/>
                </a:solidFill>
                <a:latin typeface="Arial Narrow" panose="020B0606020202030204" pitchFamily="34" charset="0"/>
                <a:cs typeface="Arial Narrow" panose="020B0606020202030204" pitchFamily="34" charset="0"/>
              </a:defRPr>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Name</a:t>
            </a:r>
            <a:endParaRPr lang="en-US" dirty="0"/>
          </a:p>
        </p:txBody>
      </p:sp>
      <p:sp>
        <p:nvSpPr>
          <p:cNvPr id="21" name="Text Placeholder 19"/>
          <p:cNvSpPr>
            <a:spLocks noGrp="1"/>
          </p:cNvSpPr>
          <p:nvPr>
            <p:ph type="body" sz="quarter" idx="15" hasCustomPrompt="1"/>
          </p:nvPr>
        </p:nvSpPr>
        <p:spPr>
          <a:xfrm>
            <a:off x="446484" y="3375425"/>
            <a:ext cx="2357438" cy="120551"/>
          </a:xfrm>
        </p:spPr>
        <p:txBody>
          <a:bodyPr anchor="ctr"/>
          <a:lstStyle>
            <a:lvl1pPr marL="838" indent="0" algn="l">
              <a:buFontTx/>
              <a:buNone/>
              <a:defRPr sz="825">
                <a:solidFill>
                  <a:srgbClr val="3460AF"/>
                </a:solidFill>
                <a:latin typeface="Arial Narrow" panose="020B0606020202030204" pitchFamily="34" charset="0"/>
              </a:defRPr>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Title</a:t>
            </a:r>
            <a:endParaRPr lang="en-US" dirty="0"/>
          </a:p>
        </p:txBody>
      </p:sp>
      <p:sp>
        <p:nvSpPr>
          <p:cNvPr id="24" name="Text Placeholder 19"/>
          <p:cNvSpPr>
            <a:spLocks noGrp="1"/>
          </p:cNvSpPr>
          <p:nvPr>
            <p:ph type="body" sz="quarter" idx="16" hasCustomPrompt="1"/>
          </p:nvPr>
        </p:nvSpPr>
        <p:spPr>
          <a:xfrm>
            <a:off x="446484" y="3737078"/>
            <a:ext cx="2357438" cy="120551"/>
          </a:xfrm>
        </p:spPr>
        <p:txBody>
          <a:bodyPr anchor="ctr"/>
          <a:lstStyle>
            <a:lvl1pPr marL="838" indent="0" algn="l">
              <a:buFontTx/>
              <a:buNone/>
              <a:defRPr sz="825">
                <a:solidFill>
                  <a:srgbClr val="636165"/>
                </a:solidFill>
                <a:latin typeface="Arial Narrow" panose="020B0606020202030204" pitchFamily="34" charset="0"/>
              </a:defRPr>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Add</a:t>
            </a:r>
            <a:r>
              <a:rPr lang="es-ES_tradnl" dirty="0" smtClean="0"/>
              <a:t> </a:t>
            </a:r>
            <a:r>
              <a:rPr lang="es-ES_tradnl" dirty="0" err="1" smtClean="0"/>
              <a:t>Location</a:t>
            </a:r>
            <a:endParaRPr lang="en-US" dirty="0"/>
          </a:p>
        </p:txBody>
      </p:sp>
      <p:sp>
        <p:nvSpPr>
          <p:cNvPr id="25" name="Text Placeholder 19"/>
          <p:cNvSpPr>
            <a:spLocks noGrp="1"/>
          </p:cNvSpPr>
          <p:nvPr>
            <p:ph type="body" sz="quarter" idx="17" hasCustomPrompt="1"/>
          </p:nvPr>
        </p:nvSpPr>
        <p:spPr>
          <a:xfrm>
            <a:off x="446484" y="3857628"/>
            <a:ext cx="2357438" cy="120551"/>
          </a:xfrm>
        </p:spPr>
        <p:txBody>
          <a:bodyPr anchor="ctr"/>
          <a:lstStyle>
            <a:lvl1pPr marL="838" indent="0" algn="l">
              <a:buFontTx/>
              <a:buNone/>
              <a:defRPr sz="825">
                <a:solidFill>
                  <a:srgbClr val="636165"/>
                </a:solidFill>
                <a:latin typeface="Arial Narrow" panose="020B0606020202030204" pitchFamily="34" charset="0"/>
              </a:defRPr>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Add</a:t>
            </a:r>
            <a:r>
              <a:rPr lang="es-ES_tradnl" dirty="0" smtClean="0"/>
              <a:t> </a:t>
            </a:r>
            <a:r>
              <a:rPr lang="es-ES_tradnl" dirty="0" err="1" smtClean="0"/>
              <a:t>Telephone</a:t>
            </a:r>
            <a:endParaRPr lang="en-US" dirty="0"/>
          </a:p>
        </p:txBody>
      </p:sp>
      <p:sp>
        <p:nvSpPr>
          <p:cNvPr id="26" name="Text Placeholder 19"/>
          <p:cNvSpPr>
            <a:spLocks noGrp="1"/>
          </p:cNvSpPr>
          <p:nvPr>
            <p:ph type="body" sz="quarter" idx="18" hasCustomPrompt="1"/>
          </p:nvPr>
        </p:nvSpPr>
        <p:spPr>
          <a:xfrm>
            <a:off x="446484" y="3978179"/>
            <a:ext cx="2357438" cy="120551"/>
          </a:xfrm>
        </p:spPr>
        <p:txBody>
          <a:bodyPr anchor="ctr"/>
          <a:lstStyle>
            <a:lvl1pPr marL="838" indent="0" algn="l">
              <a:buFontTx/>
              <a:buNone/>
              <a:defRPr sz="825">
                <a:solidFill>
                  <a:srgbClr val="3460AF"/>
                </a:solidFill>
                <a:latin typeface="Arial Narrow" panose="020B0606020202030204" pitchFamily="34" charset="0"/>
              </a:defRPr>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Add</a:t>
            </a:r>
            <a:r>
              <a:rPr lang="es-ES_tradnl" dirty="0" smtClean="0"/>
              <a:t> email</a:t>
            </a:r>
            <a:endParaRPr lang="en-US" dirty="0"/>
          </a:p>
        </p:txBody>
      </p:sp>
      <p:sp>
        <p:nvSpPr>
          <p:cNvPr id="37"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38"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
        <p:nvSpPr>
          <p:cNvPr id="23" name="Text Placeholder 19"/>
          <p:cNvSpPr>
            <a:spLocks noGrp="1"/>
          </p:cNvSpPr>
          <p:nvPr>
            <p:ph type="body" sz="quarter" idx="19" hasCustomPrompt="1"/>
          </p:nvPr>
        </p:nvSpPr>
        <p:spPr>
          <a:xfrm>
            <a:off x="3446859" y="3214693"/>
            <a:ext cx="2357438" cy="160735"/>
          </a:xfrm>
        </p:spPr>
        <p:txBody>
          <a:bodyPr anchor="ctr"/>
          <a:lstStyle>
            <a:lvl1pPr marL="838" indent="0" algn="l">
              <a:buFontTx/>
              <a:buNone/>
              <a:defRPr sz="1125" b="0" i="0">
                <a:solidFill>
                  <a:srgbClr val="3460AF"/>
                </a:solidFill>
                <a:latin typeface="Arial Narrow" panose="020B0606020202030204" pitchFamily="34" charset="0"/>
                <a:cs typeface="Arial Narrow" panose="020B0606020202030204" pitchFamily="34" charset="0"/>
              </a:defRPr>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Name</a:t>
            </a:r>
            <a:endParaRPr lang="en-US" dirty="0"/>
          </a:p>
        </p:txBody>
      </p:sp>
      <p:sp>
        <p:nvSpPr>
          <p:cNvPr id="39" name="Text Placeholder 19"/>
          <p:cNvSpPr>
            <a:spLocks noGrp="1"/>
          </p:cNvSpPr>
          <p:nvPr>
            <p:ph type="body" sz="quarter" idx="20" hasCustomPrompt="1"/>
          </p:nvPr>
        </p:nvSpPr>
        <p:spPr>
          <a:xfrm>
            <a:off x="3446859" y="3375425"/>
            <a:ext cx="2357438" cy="120551"/>
          </a:xfrm>
        </p:spPr>
        <p:txBody>
          <a:bodyPr anchor="ctr"/>
          <a:lstStyle>
            <a:lvl1pPr marL="838" indent="0" algn="l">
              <a:buFontTx/>
              <a:buNone/>
              <a:defRPr sz="825">
                <a:solidFill>
                  <a:srgbClr val="3460AF"/>
                </a:solidFill>
                <a:latin typeface="Arial Narrow" panose="020B0606020202030204" pitchFamily="34" charset="0"/>
              </a:defRPr>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Title</a:t>
            </a:r>
            <a:endParaRPr lang="en-US" dirty="0"/>
          </a:p>
        </p:txBody>
      </p:sp>
      <p:sp>
        <p:nvSpPr>
          <p:cNvPr id="40" name="Text Placeholder 19"/>
          <p:cNvSpPr>
            <a:spLocks noGrp="1"/>
          </p:cNvSpPr>
          <p:nvPr>
            <p:ph type="body" sz="quarter" idx="21" hasCustomPrompt="1"/>
          </p:nvPr>
        </p:nvSpPr>
        <p:spPr>
          <a:xfrm>
            <a:off x="3446859" y="3737078"/>
            <a:ext cx="2357438" cy="120551"/>
          </a:xfrm>
        </p:spPr>
        <p:txBody>
          <a:bodyPr anchor="ctr"/>
          <a:lstStyle>
            <a:lvl1pPr marL="838" indent="0" algn="l">
              <a:buFontTx/>
              <a:buNone/>
              <a:defRPr sz="825">
                <a:solidFill>
                  <a:srgbClr val="636165"/>
                </a:solidFill>
                <a:latin typeface="Arial Narrow" panose="020B0606020202030204" pitchFamily="34" charset="0"/>
              </a:defRPr>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Add</a:t>
            </a:r>
            <a:r>
              <a:rPr lang="es-ES_tradnl" dirty="0" smtClean="0"/>
              <a:t> </a:t>
            </a:r>
            <a:r>
              <a:rPr lang="es-ES_tradnl" dirty="0" err="1" smtClean="0"/>
              <a:t>Location</a:t>
            </a:r>
            <a:endParaRPr lang="en-US" dirty="0"/>
          </a:p>
        </p:txBody>
      </p:sp>
      <p:sp>
        <p:nvSpPr>
          <p:cNvPr id="41" name="Text Placeholder 19"/>
          <p:cNvSpPr>
            <a:spLocks noGrp="1"/>
          </p:cNvSpPr>
          <p:nvPr>
            <p:ph type="body" sz="quarter" idx="22" hasCustomPrompt="1"/>
          </p:nvPr>
        </p:nvSpPr>
        <p:spPr>
          <a:xfrm>
            <a:off x="3446859" y="3857628"/>
            <a:ext cx="2357438" cy="120551"/>
          </a:xfrm>
        </p:spPr>
        <p:txBody>
          <a:bodyPr anchor="ctr"/>
          <a:lstStyle>
            <a:lvl1pPr marL="838" indent="0" algn="l">
              <a:buFontTx/>
              <a:buNone/>
              <a:defRPr sz="825">
                <a:solidFill>
                  <a:srgbClr val="636165"/>
                </a:solidFill>
                <a:latin typeface="Arial Narrow" panose="020B0606020202030204" pitchFamily="34" charset="0"/>
              </a:defRPr>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Add</a:t>
            </a:r>
            <a:r>
              <a:rPr lang="es-ES_tradnl" dirty="0" smtClean="0"/>
              <a:t> </a:t>
            </a:r>
            <a:r>
              <a:rPr lang="es-ES_tradnl" dirty="0" err="1" smtClean="0"/>
              <a:t>Telephone</a:t>
            </a:r>
            <a:endParaRPr lang="en-US" dirty="0"/>
          </a:p>
        </p:txBody>
      </p:sp>
      <p:sp>
        <p:nvSpPr>
          <p:cNvPr id="42" name="Text Placeholder 19"/>
          <p:cNvSpPr>
            <a:spLocks noGrp="1"/>
          </p:cNvSpPr>
          <p:nvPr>
            <p:ph type="body" sz="quarter" idx="23" hasCustomPrompt="1"/>
          </p:nvPr>
        </p:nvSpPr>
        <p:spPr>
          <a:xfrm>
            <a:off x="3446859" y="3978179"/>
            <a:ext cx="2357438" cy="120551"/>
          </a:xfrm>
        </p:spPr>
        <p:txBody>
          <a:bodyPr anchor="ctr"/>
          <a:lstStyle>
            <a:lvl1pPr marL="838" indent="0" algn="l">
              <a:buFontTx/>
              <a:buNone/>
              <a:defRPr sz="825">
                <a:solidFill>
                  <a:srgbClr val="3460AF"/>
                </a:solidFill>
                <a:latin typeface="Arial Narrow" panose="020B0606020202030204" pitchFamily="34" charset="0"/>
              </a:defRPr>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Add</a:t>
            </a:r>
            <a:r>
              <a:rPr lang="es-ES_tradnl" dirty="0" smtClean="0"/>
              <a:t> email</a:t>
            </a:r>
            <a:endParaRPr lang="en-US" dirty="0"/>
          </a:p>
        </p:txBody>
      </p:sp>
      <p:sp>
        <p:nvSpPr>
          <p:cNvPr id="43" name="Text Placeholder 19"/>
          <p:cNvSpPr>
            <a:spLocks noGrp="1"/>
          </p:cNvSpPr>
          <p:nvPr>
            <p:ph type="body" sz="quarter" idx="24" hasCustomPrompt="1"/>
          </p:nvPr>
        </p:nvSpPr>
        <p:spPr>
          <a:xfrm>
            <a:off x="6447234" y="3214693"/>
            <a:ext cx="2357438" cy="160735"/>
          </a:xfrm>
        </p:spPr>
        <p:txBody>
          <a:bodyPr anchor="ctr"/>
          <a:lstStyle>
            <a:lvl1pPr marL="838" indent="0" algn="l">
              <a:buFontTx/>
              <a:buNone/>
              <a:defRPr sz="1125" b="0" i="0">
                <a:solidFill>
                  <a:srgbClr val="3460AF"/>
                </a:solidFill>
                <a:latin typeface="Arial Narrow" panose="020B0606020202030204" pitchFamily="34" charset="0"/>
                <a:cs typeface="Arial Narrow" panose="020B0606020202030204" pitchFamily="34" charset="0"/>
              </a:defRPr>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Name</a:t>
            </a:r>
            <a:endParaRPr lang="en-US" dirty="0"/>
          </a:p>
        </p:txBody>
      </p:sp>
      <p:sp>
        <p:nvSpPr>
          <p:cNvPr id="44" name="Text Placeholder 19"/>
          <p:cNvSpPr>
            <a:spLocks noGrp="1"/>
          </p:cNvSpPr>
          <p:nvPr>
            <p:ph type="body" sz="quarter" idx="25" hasCustomPrompt="1"/>
          </p:nvPr>
        </p:nvSpPr>
        <p:spPr>
          <a:xfrm>
            <a:off x="6447234" y="3375425"/>
            <a:ext cx="2357438" cy="120551"/>
          </a:xfrm>
        </p:spPr>
        <p:txBody>
          <a:bodyPr anchor="ctr"/>
          <a:lstStyle>
            <a:lvl1pPr marL="838" indent="0" algn="l">
              <a:buFontTx/>
              <a:buNone/>
              <a:defRPr sz="825">
                <a:solidFill>
                  <a:srgbClr val="3460AF"/>
                </a:solidFill>
                <a:latin typeface="Arial Narrow" panose="020B0606020202030204" pitchFamily="34" charset="0"/>
              </a:defRPr>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Title</a:t>
            </a:r>
            <a:endParaRPr lang="en-US" dirty="0"/>
          </a:p>
        </p:txBody>
      </p:sp>
      <p:sp>
        <p:nvSpPr>
          <p:cNvPr id="45" name="Text Placeholder 19"/>
          <p:cNvSpPr>
            <a:spLocks noGrp="1"/>
          </p:cNvSpPr>
          <p:nvPr>
            <p:ph type="body" sz="quarter" idx="26" hasCustomPrompt="1"/>
          </p:nvPr>
        </p:nvSpPr>
        <p:spPr>
          <a:xfrm>
            <a:off x="6447234" y="3737078"/>
            <a:ext cx="2357438" cy="120551"/>
          </a:xfrm>
        </p:spPr>
        <p:txBody>
          <a:bodyPr anchor="ctr"/>
          <a:lstStyle>
            <a:lvl1pPr marL="838" indent="0" algn="l">
              <a:buFontTx/>
              <a:buNone/>
              <a:defRPr sz="825">
                <a:solidFill>
                  <a:srgbClr val="636165"/>
                </a:solidFill>
                <a:latin typeface="Arial Narrow" panose="020B0606020202030204" pitchFamily="34" charset="0"/>
              </a:defRPr>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Add</a:t>
            </a:r>
            <a:r>
              <a:rPr lang="es-ES_tradnl" dirty="0" smtClean="0"/>
              <a:t> </a:t>
            </a:r>
            <a:r>
              <a:rPr lang="es-ES_tradnl" dirty="0" err="1" smtClean="0"/>
              <a:t>Location</a:t>
            </a:r>
            <a:endParaRPr lang="en-US" dirty="0"/>
          </a:p>
        </p:txBody>
      </p:sp>
      <p:sp>
        <p:nvSpPr>
          <p:cNvPr id="46" name="Text Placeholder 19"/>
          <p:cNvSpPr>
            <a:spLocks noGrp="1"/>
          </p:cNvSpPr>
          <p:nvPr>
            <p:ph type="body" sz="quarter" idx="27" hasCustomPrompt="1"/>
          </p:nvPr>
        </p:nvSpPr>
        <p:spPr>
          <a:xfrm>
            <a:off x="6447234" y="3857628"/>
            <a:ext cx="2357438" cy="120551"/>
          </a:xfrm>
        </p:spPr>
        <p:txBody>
          <a:bodyPr anchor="ctr"/>
          <a:lstStyle>
            <a:lvl1pPr marL="838" indent="0" algn="l">
              <a:buFontTx/>
              <a:buNone/>
              <a:defRPr sz="825">
                <a:solidFill>
                  <a:srgbClr val="636165"/>
                </a:solidFill>
                <a:latin typeface="Arial Narrow" panose="020B0606020202030204" pitchFamily="34" charset="0"/>
              </a:defRPr>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Add</a:t>
            </a:r>
            <a:r>
              <a:rPr lang="es-ES_tradnl" dirty="0" smtClean="0"/>
              <a:t> </a:t>
            </a:r>
            <a:r>
              <a:rPr lang="es-ES_tradnl" dirty="0" err="1" smtClean="0"/>
              <a:t>Telephone</a:t>
            </a:r>
            <a:endParaRPr lang="en-US" dirty="0"/>
          </a:p>
        </p:txBody>
      </p:sp>
      <p:sp>
        <p:nvSpPr>
          <p:cNvPr id="47" name="Text Placeholder 19"/>
          <p:cNvSpPr>
            <a:spLocks noGrp="1"/>
          </p:cNvSpPr>
          <p:nvPr>
            <p:ph type="body" sz="quarter" idx="28" hasCustomPrompt="1"/>
          </p:nvPr>
        </p:nvSpPr>
        <p:spPr>
          <a:xfrm>
            <a:off x="6447234" y="3978179"/>
            <a:ext cx="2357438" cy="120551"/>
          </a:xfrm>
        </p:spPr>
        <p:txBody>
          <a:bodyPr anchor="ctr"/>
          <a:lstStyle>
            <a:lvl1pPr marL="838" indent="0" algn="l">
              <a:buFontTx/>
              <a:buNone/>
              <a:defRPr sz="825">
                <a:solidFill>
                  <a:srgbClr val="3460AF"/>
                </a:solidFill>
                <a:latin typeface="Arial Narrow" panose="020B0606020202030204" pitchFamily="34" charset="0"/>
              </a:defRPr>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Add</a:t>
            </a:r>
            <a:r>
              <a:rPr lang="es-ES_tradnl" dirty="0" smtClean="0"/>
              <a:t> email</a:t>
            </a:r>
            <a:endParaRPr lang="en-US" dirty="0"/>
          </a:p>
        </p:txBody>
      </p:sp>
    </p:spTree>
    <p:extLst>
      <p:ext uri="{BB962C8B-B14F-4D97-AF65-F5344CB8AC3E}">
        <p14:creationId xmlns:p14="http://schemas.microsoft.com/office/powerpoint/2010/main" val="258838224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orizontal Image">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446491" y="1004590"/>
            <a:ext cx="8304609" cy="2611934"/>
          </a:xfrm>
        </p:spPr>
        <p:txBody>
          <a:bodyPr/>
          <a:lstStyle>
            <a:lvl1pPr marL="838" indent="0">
              <a:buFontTx/>
              <a:buNone/>
              <a:defRPr/>
            </a:lvl1pPr>
          </a:lstStyle>
          <a:p>
            <a:r>
              <a:rPr lang="en-US" dirty="0" smtClean="0"/>
              <a:t>Drag &amp; Drop Picture</a:t>
            </a:r>
            <a:endParaRPr lang="en-US" dirty="0"/>
          </a:p>
        </p:txBody>
      </p:sp>
      <p:sp>
        <p:nvSpPr>
          <p:cNvPr id="4" name="Slide Number Placeholder 3"/>
          <p:cNvSpPr>
            <a:spLocks noGrp="1"/>
          </p:cNvSpPr>
          <p:nvPr>
            <p:ph type="sldNum" sz="quarter" idx="10"/>
          </p:nvPr>
        </p:nvSpPr>
        <p:spPr/>
        <p:txBody>
          <a:bodyPr/>
          <a:lstStyle>
            <a:lvl1pPr>
              <a:defRPr/>
            </a:lvl1pPr>
          </a:lstStyle>
          <a:p>
            <a:fld id="{BCEC4FFD-FDDB-F44C-878E-0074AF9D5DBD}" type="slidenum">
              <a:rPr lang="en-US"/>
              <a:pPr/>
              <a:t>‹#›</a:t>
            </a:fld>
            <a:endParaRPr lang="en-US" dirty="0"/>
          </a:p>
        </p:txBody>
      </p:sp>
      <p:sp>
        <p:nvSpPr>
          <p:cNvPr id="12" name="Text Placeholder 11"/>
          <p:cNvSpPr>
            <a:spLocks noGrp="1"/>
          </p:cNvSpPr>
          <p:nvPr>
            <p:ph type="body" sz="quarter" idx="11" hasCustomPrompt="1"/>
          </p:nvPr>
        </p:nvSpPr>
        <p:spPr>
          <a:xfrm>
            <a:off x="446491" y="3656709"/>
            <a:ext cx="8304609" cy="843856"/>
          </a:xfrm>
        </p:spPr>
        <p:txBody>
          <a:bodyPr/>
          <a:lstStyle>
            <a:lvl1pPr marL="838" indent="0">
              <a:buFontTx/>
              <a:buNone/>
              <a:defRPr/>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Image</a:t>
            </a:r>
            <a:r>
              <a:rPr lang="es-ES_tradnl" dirty="0" smtClean="0"/>
              <a:t> </a:t>
            </a:r>
            <a:r>
              <a:rPr lang="es-ES_tradnl" dirty="0" err="1" smtClean="0"/>
              <a:t>Description</a:t>
            </a:r>
            <a:endParaRPr lang="es-ES_tradnl" dirty="0" smtClean="0"/>
          </a:p>
        </p:txBody>
      </p:sp>
      <p:sp>
        <p:nvSpPr>
          <p:cNvPr id="13"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19597516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ow Together">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9" y="763489"/>
            <a:ext cx="2010375" cy="3957926"/>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14"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5"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251811681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she County">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9" y="763489"/>
            <a:ext cx="2010375" cy="3957926"/>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150969842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as Pump">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2" y="763489"/>
            <a:ext cx="2010374" cy="3957926"/>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247419066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oven Baskets">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2" y="763489"/>
            <a:ext cx="2010374" cy="3957926"/>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266893083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217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ewspaper 1">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150941" y="763489"/>
            <a:ext cx="2010374" cy="3957926"/>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21819410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ewspaper 2">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2" y="763491"/>
            <a:ext cx="2010374" cy="3957925"/>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88636841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ats">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2" y="763489"/>
            <a:ext cx="2010374" cy="3957926"/>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94888929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mpangne Congrats">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50" y="749330"/>
            <a:ext cx="2017566" cy="397208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397689488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oudspeaker">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150939" y="763491"/>
            <a:ext cx="2010374" cy="3957925"/>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301615083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re Track on San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2" y="763491"/>
            <a:ext cx="2010374" cy="3957925"/>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206063129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atch on Black">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2" y="763490"/>
            <a:ext cx="2010374"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140354968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agazine 1">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150941" y="763490"/>
            <a:ext cx="2010374"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158737465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ood Puzzle">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30538" y="723312"/>
            <a:ext cx="2030785" cy="3998107"/>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26425750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lver Barbells">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2" y="763490"/>
            <a:ext cx="2010374"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187623072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ogo &amp; Image 1">
    <p:spTree>
      <p:nvGrpSpPr>
        <p:cNvPr id="1" name=""/>
        <p:cNvGrpSpPr/>
        <p:nvPr/>
      </p:nvGrpSpPr>
      <p:grpSpPr>
        <a:xfrm>
          <a:off x="0" y="0"/>
          <a:ext cx="0" cy="0"/>
          <a:chOff x="0" y="0"/>
          <a:chExt cx="0" cy="0"/>
        </a:xfrm>
      </p:grpSpPr>
      <p:pic>
        <p:nvPicPr>
          <p:cNvPr id="2" name="Picture 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999" y="495598"/>
            <a:ext cx="3911203" cy="39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07227156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affic Cone">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2" y="763490"/>
            <a:ext cx="2010374"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124437343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lobe on Money">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2" y="763490"/>
            <a:ext cx="2010374"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283110804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adline Hourglass">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2" y="763490"/>
            <a:ext cx="2010374"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225030859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olding Red Files">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150941" y="763490"/>
            <a:ext cx="2010374"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197676956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rchitectural Drawings">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2" y="763490"/>
            <a:ext cx="2010374"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15"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6"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259803031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enus Flytrap">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2" y="763490"/>
            <a:ext cx="2010374"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263381983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in">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1" y="763490"/>
            <a:ext cx="2010374"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10222526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uter Cables">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1" y="763490"/>
            <a:ext cx="2010374"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197205092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teel Pipes">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1" y="763491"/>
            <a:ext cx="2010374" cy="3957925"/>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45927725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alculator">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1" y="763490"/>
            <a:ext cx="2010374"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248264092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ogo &amp; Image 2">
    <p:spTree>
      <p:nvGrpSpPr>
        <p:cNvPr id="1" name=""/>
        <p:cNvGrpSpPr/>
        <p:nvPr/>
      </p:nvGrpSpPr>
      <p:grpSpPr>
        <a:xfrm>
          <a:off x="0" y="0"/>
          <a:ext cx="0" cy="0"/>
          <a:chOff x="0" y="0"/>
          <a:chExt cx="0" cy="0"/>
        </a:xfrm>
      </p:grpSpPr>
      <p:pic>
        <p:nvPicPr>
          <p:cNvPr id="3" name="Picture 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5281" y="1044775"/>
            <a:ext cx="3911203" cy="39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365712854"/>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en Franklin">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6495" y="763495"/>
            <a:ext cx="1978961" cy="3957923"/>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245255556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ell Tower">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1" y="763490"/>
            <a:ext cx="2010374"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374227137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ue Solar Panels">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1" y="763490"/>
            <a:ext cx="2010374"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33134995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x Container">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6488" y="763490"/>
            <a:ext cx="1978962"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413699750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olf Ball">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941" y="763490"/>
            <a:ext cx="2010374"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178515583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rn and Coins">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6495" y="763490"/>
            <a:ext cx="1978961" cy="3957924"/>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329663173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ue Gray Circuit Boar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38889" y="763491"/>
            <a:ext cx="2009410" cy="3956027"/>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425540225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ural Americal Stehescope">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35031" y="763488"/>
            <a:ext cx="2013268" cy="3963620"/>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147731487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ospital Sign Blue">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1836" y="763491"/>
            <a:ext cx="2016579" cy="3961723"/>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268894368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Red Tomatoes">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6495" y="763488"/>
            <a:ext cx="1978961" cy="3957923"/>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8"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4"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361141070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ogo &amp; Image 3">
    <p:spTree>
      <p:nvGrpSpPr>
        <p:cNvPr id="1" name=""/>
        <p:cNvGrpSpPr/>
        <p:nvPr/>
      </p:nvGrpSpPr>
      <p:grpSpPr>
        <a:xfrm>
          <a:off x="0" y="0"/>
          <a:ext cx="0" cy="0"/>
          <a:chOff x="0" y="0"/>
          <a:chExt cx="0" cy="0"/>
        </a:xfrm>
      </p:grpSpPr>
      <p:pic>
        <p:nvPicPr>
          <p:cNvPr id="4" name="Picture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804" y="904132"/>
            <a:ext cx="3911203" cy="39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635607824"/>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alm Trees">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vl1pPr>
          </a:lstStyle>
          <a:p>
            <a:fld id="{199195D7-43E2-E64E-952D-119030A3339F}"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35042" y="763492"/>
            <a:ext cx="2013267" cy="3963620"/>
          </a:xfrm>
          <a:prstGeom prst="rect">
            <a:avLst/>
          </a:prstGeom>
        </p:spPr>
      </p:pic>
      <p:sp>
        <p:nvSpPr>
          <p:cNvPr id="9" name="Content Placeholder 5"/>
          <p:cNvSpPr>
            <a:spLocks noGrp="1"/>
          </p:cNvSpPr>
          <p:nvPr>
            <p:ph sz="quarter" idx="11"/>
          </p:nvPr>
        </p:nvSpPr>
        <p:spPr>
          <a:xfrm>
            <a:off x="392913" y="2210102"/>
            <a:ext cx="6429375" cy="2290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5"/>
          <p:cNvSpPr>
            <a:spLocks noGrp="1"/>
          </p:cNvSpPr>
          <p:nvPr>
            <p:ph sz="quarter" idx="12" hasCustomPrompt="1"/>
          </p:nvPr>
        </p:nvSpPr>
        <p:spPr>
          <a:xfrm>
            <a:off x="392913" y="1004591"/>
            <a:ext cx="6429375" cy="1125141"/>
          </a:xfrm>
        </p:spPr>
        <p:txBody>
          <a:bodyPr/>
          <a:lstStyle>
            <a:lvl1pPr marL="1674" indent="0">
              <a:buFontTx/>
              <a:buNone/>
              <a:defRPr sz="1050"/>
            </a:lvl1pPr>
            <a:lvl2pPr marL="374966" indent="0">
              <a:buFontTx/>
              <a:buNone/>
              <a:defRPr/>
            </a:lvl2pPr>
            <a:lvl3pPr marL="609321" indent="0">
              <a:buFontTx/>
              <a:buNone/>
              <a:defRPr/>
            </a:lvl3pPr>
            <a:lvl4pPr marL="843677" indent="0">
              <a:buFontTx/>
              <a:buNone/>
              <a:defRPr/>
            </a:lvl4pPr>
            <a:lvl5pPr marL="1078029" indent="0">
              <a:buFontTx/>
              <a:buNone/>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text</a:t>
            </a:r>
            <a:r>
              <a:rPr lang="es-ES_tradnl" dirty="0" smtClean="0"/>
              <a:t> </a:t>
            </a:r>
            <a:r>
              <a:rPr lang="es-ES_tradnl" dirty="0" err="1" smtClean="0"/>
              <a:t>without</a:t>
            </a:r>
            <a:r>
              <a:rPr lang="es-ES_tradnl" dirty="0" smtClean="0"/>
              <a:t> </a:t>
            </a:r>
            <a:r>
              <a:rPr lang="es-ES_tradnl" dirty="0" err="1" smtClean="0"/>
              <a:t>bullets</a:t>
            </a:r>
            <a:endParaRPr lang="en-US" dirty="0"/>
          </a:p>
        </p:txBody>
      </p:sp>
      <p:sp>
        <p:nvSpPr>
          <p:cNvPr id="14" name="Title 1"/>
          <p:cNvSpPr>
            <a:spLocks noGrp="1"/>
          </p:cNvSpPr>
          <p:nvPr>
            <p:ph type="ctrTitle" hasCustomPrompt="1"/>
          </p:nvPr>
        </p:nvSpPr>
        <p:spPr>
          <a:xfrm>
            <a:off x="685361" y="2"/>
            <a:ext cx="7773293" cy="401836"/>
          </a:xfrm>
          <a:prstGeom prst="rect">
            <a:avLst/>
          </a:prstGeom>
        </p:spPr>
        <p:txBody>
          <a:bodyPr lIns="64281" tIns="32140" rIns="64281" bIns="32140" anchor="t"/>
          <a:lstStyle>
            <a:lvl1pPr>
              <a:defRPr cap="all">
                <a:latin typeface="Arial Narrow" panose="020B0606020202030204" pitchFamily="34" charset="0"/>
              </a:defRPr>
            </a:lvl1pPr>
          </a:lstStyle>
          <a:p>
            <a:r>
              <a:rPr lang="es-ES_tradnl" dirty="0" smtClean="0"/>
              <a:t>CLICK TO EDIT SLIDE TITLE</a:t>
            </a:r>
            <a:endParaRPr lang="en-US" dirty="0"/>
          </a:p>
        </p:txBody>
      </p:sp>
      <p:sp>
        <p:nvSpPr>
          <p:cNvPr id="15" name="Subtitle 2"/>
          <p:cNvSpPr>
            <a:spLocks noGrp="1"/>
          </p:cNvSpPr>
          <p:nvPr>
            <p:ph type="subTitle" idx="1" hasCustomPrompt="1"/>
          </p:nvPr>
        </p:nvSpPr>
        <p:spPr>
          <a:xfrm>
            <a:off x="688500" y="482206"/>
            <a:ext cx="7768828" cy="200918"/>
          </a:xfrm>
        </p:spPr>
        <p:txBody>
          <a:bodyPr anchor="ctr"/>
          <a:lstStyle>
            <a:lvl1pPr marL="0" indent="0" algn="ctr">
              <a:buNone/>
              <a:defRPr b="0" i="0" cap="all">
                <a:latin typeface="Arial Narrow" panose="020B0606020202030204" pitchFamily="34" charset="0"/>
                <a:cs typeface="Arial Narrow" panose="020B0606020202030204" pitchFamily="34" charset="0"/>
              </a:defRPr>
            </a:lvl1pPr>
            <a:lvl2pPr marL="241049" indent="0" algn="ctr">
              <a:buNone/>
              <a:defRPr/>
            </a:lvl2pPr>
            <a:lvl3pPr marL="482100" indent="0" algn="ctr">
              <a:buNone/>
              <a:defRPr/>
            </a:lvl3pPr>
            <a:lvl4pPr marL="723150" indent="0" algn="ctr">
              <a:buNone/>
              <a:defRPr/>
            </a:lvl4pPr>
            <a:lvl5pPr marL="964199" indent="0" algn="ctr">
              <a:buNone/>
              <a:defRPr/>
            </a:lvl5pPr>
            <a:lvl6pPr marL="1205251" indent="0" algn="ctr">
              <a:buNone/>
              <a:defRPr/>
            </a:lvl6pPr>
            <a:lvl7pPr marL="1446299" indent="0" algn="ctr">
              <a:buNone/>
              <a:defRPr/>
            </a:lvl7pPr>
            <a:lvl8pPr marL="1687350" indent="0" algn="ctr">
              <a:buNone/>
              <a:defRPr/>
            </a:lvl8pPr>
            <a:lvl9pPr marL="1928400" indent="0" algn="ctr">
              <a:buNone/>
              <a:defRPr/>
            </a:lvl9pPr>
          </a:lstStyle>
          <a:p>
            <a:r>
              <a:rPr lang="es-ES_tradnl" dirty="0" smtClean="0"/>
              <a:t>CLICK TO EDIT SUBTITLE</a:t>
            </a:r>
            <a:endParaRPr lang="en-US" dirty="0"/>
          </a:p>
        </p:txBody>
      </p:sp>
    </p:spTree>
    <p:extLst>
      <p:ext uri="{BB962C8B-B14F-4D97-AF65-F5344CB8AC3E}">
        <p14:creationId xmlns:p14="http://schemas.microsoft.com/office/powerpoint/2010/main" val="141390095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N|P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spc="-113">
                <a:latin typeface="Arial Narrow" panose="020B0606020202030204" pitchFamily="34" charset="0"/>
                <a:cs typeface="Arial Narrow" panose="020B0606020202030204" pitchFamily="34" charset="0"/>
              </a:defRPr>
            </a:lvl1pPr>
          </a:lstStyle>
          <a:p>
            <a:r>
              <a:rPr lang="en-US" dirty="0" smtClean="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vl1pPr>
          </a:lstStyle>
          <a:p>
            <a:fld id="{7EE608D3-ABE9-B64A-BC66-C908E6D364B7}" type="slidenum">
              <a:rPr lang="en-US"/>
              <a:pPr/>
              <a:t>‹#›</a:t>
            </a:fld>
            <a:endParaRPr lang="en-US" dirty="0"/>
          </a:p>
        </p:txBody>
      </p:sp>
      <p:sp>
        <p:nvSpPr>
          <p:cNvPr id="6" name="Line 5"/>
          <p:cNvSpPr>
            <a:spLocks noChangeShapeType="1"/>
          </p:cNvSpPr>
          <p:nvPr userDrawn="1"/>
        </p:nvSpPr>
        <p:spPr bwMode="auto">
          <a:xfrm rot="10800000" flipH="1">
            <a:off x="875117" y="2945960"/>
            <a:ext cx="7393781" cy="0"/>
          </a:xfrm>
          <a:prstGeom prst="line">
            <a:avLst/>
          </a:prstGeom>
          <a:noFill/>
          <a:ln w="12700" cap="flat">
            <a:solidFill>
              <a:srgbClr val="1D468B"/>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sp>
        <p:nvSpPr>
          <p:cNvPr id="9" name="Text Placeholder 8"/>
          <p:cNvSpPr>
            <a:spLocks noGrp="1"/>
          </p:cNvSpPr>
          <p:nvPr>
            <p:ph type="body" sz="quarter" idx="11" hasCustomPrompt="1"/>
          </p:nvPr>
        </p:nvSpPr>
        <p:spPr>
          <a:xfrm>
            <a:off x="3071820" y="2812855"/>
            <a:ext cx="3000375" cy="200918"/>
          </a:xfrm>
          <a:prstGeom prst="rect">
            <a:avLst/>
          </a:prstGeom>
          <a:solidFill>
            <a:srgbClr val="286FBA"/>
          </a:solidFill>
          <a:ln>
            <a:noFill/>
          </a:ln>
        </p:spPr>
        <p:txBody>
          <a:bodyPr vert="horz" lIns="64277" tIns="32139" rIns="64277" bIns="32139"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Heading</a:t>
            </a:r>
            <a:r>
              <a:rPr lang="es-ES_tradnl" dirty="0" smtClean="0"/>
              <a:t> </a:t>
            </a:r>
            <a:r>
              <a:rPr lang="es-ES_tradnl" dirty="0" err="1" smtClean="0"/>
              <a:t>Subtitle</a:t>
            </a:r>
            <a:endParaRPr lang="en-US" dirty="0"/>
          </a:p>
        </p:txBody>
      </p:sp>
      <p:grpSp>
        <p:nvGrpSpPr>
          <p:cNvPr id="10" name="Group 10"/>
          <p:cNvGrpSpPr>
            <a:grpSpLocks/>
          </p:cNvGrpSpPr>
          <p:nvPr userDrawn="1"/>
        </p:nvGrpSpPr>
        <p:grpSpPr bwMode="auto">
          <a:xfrm>
            <a:off x="4089797" y="1591526"/>
            <a:ext cx="812602" cy="379770"/>
            <a:chOff x="0" y="-6"/>
            <a:chExt cx="536" cy="334"/>
          </a:xfrm>
        </p:grpSpPr>
        <p:sp>
          <p:nvSpPr>
            <p:cNvPr id="11" name="AutoShape 7"/>
            <p:cNvSpPr>
              <a:spLocks/>
            </p:cNvSpPr>
            <p:nvPr/>
          </p:nvSpPr>
          <p:spPr bwMode="auto">
            <a:xfrm>
              <a:off x="0" y="45"/>
              <a:ext cx="181" cy="231"/>
            </a:xfrm>
            <a:custGeom>
              <a:avLst/>
              <a:gdLst/>
              <a:ahLst/>
              <a:cxnLst/>
              <a:rect l="0" t="0" r="r" b="b"/>
              <a:pathLst>
                <a:path w="21600" h="21600">
                  <a:moveTo>
                    <a:pt x="0" y="0"/>
                  </a:moveTo>
                  <a:lnTo>
                    <a:pt x="479" y="0"/>
                  </a:lnTo>
                  <a:lnTo>
                    <a:pt x="17173" y="13550"/>
                  </a:lnTo>
                  <a:lnTo>
                    <a:pt x="17173" y="663"/>
                  </a:lnTo>
                  <a:lnTo>
                    <a:pt x="21600" y="663"/>
                  </a:lnTo>
                  <a:lnTo>
                    <a:pt x="21600" y="21600"/>
                  </a:lnTo>
                  <a:lnTo>
                    <a:pt x="21125" y="21600"/>
                  </a:lnTo>
                  <a:lnTo>
                    <a:pt x="4398" y="8056"/>
                  </a:lnTo>
                  <a:lnTo>
                    <a:pt x="4398" y="20943"/>
                  </a:lnTo>
                  <a:lnTo>
                    <a:pt x="0" y="20943"/>
                  </a:lnTo>
                  <a:cubicBezTo>
                    <a:pt x="0" y="20943"/>
                    <a:pt x="0" y="0"/>
                    <a:pt x="0" y="0"/>
                  </a:cubicBezTo>
                  <a:close/>
                  <a:moveTo>
                    <a:pt x="0" y="0"/>
                  </a:moveTo>
                </a:path>
              </a:pathLst>
            </a:custGeom>
            <a:solidFill>
              <a:srgbClr val="1D468B"/>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2" name="Line 8"/>
            <p:cNvSpPr>
              <a:spLocks noChangeShapeType="1"/>
            </p:cNvSpPr>
            <p:nvPr/>
          </p:nvSpPr>
          <p:spPr bwMode="auto">
            <a:xfrm rot="10800000" flipH="1">
              <a:off x="287" y="-6"/>
              <a:ext cx="0" cy="334"/>
            </a:xfrm>
            <a:prstGeom prst="line">
              <a:avLst/>
            </a:prstGeom>
            <a:solidFill>
              <a:srgbClr val="1D468B"/>
            </a:solidFill>
            <a:ln w="12700" cap="flat">
              <a:solidFill>
                <a:srgbClr val="1D468B"/>
              </a:solidFill>
              <a:prstDash val="solid"/>
              <a:miter lim="800000"/>
              <a:headEnd type="none" w="med" len="med"/>
              <a:tailEnd type="none" w="med" len="med"/>
            </a:ln>
          </p:spPr>
          <p:txBody>
            <a:bodyPr lIns="0" tIns="0" rIns="0" bIns="0"/>
            <a:lstStyle/>
            <a:p>
              <a:endParaRPr lang="en-US" sz="1350" dirty="0"/>
            </a:p>
          </p:txBody>
        </p:sp>
        <p:sp>
          <p:nvSpPr>
            <p:cNvPr id="13" name="AutoShape 9"/>
            <p:cNvSpPr>
              <a:spLocks/>
            </p:cNvSpPr>
            <p:nvPr/>
          </p:nvSpPr>
          <p:spPr bwMode="auto">
            <a:xfrm>
              <a:off x="392" y="51"/>
              <a:ext cx="144" cy="216"/>
            </a:xfrm>
            <a:custGeom>
              <a:avLst/>
              <a:gdLst/>
              <a:ahLst/>
              <a:cxnLst/>
              <a:rect l="0" t="0" r="r" b="b"/>
              <a:pathLst>
                <a:path w="21600" h="21600">
                  <a:moveTo>
                    <a:pt x="8257" y="9972"/>
                  </a:moveTo>
                  <a:cubicBezTo>
                    <a:pt x="13337" y="9972"/>
                    <a:pt x="15885" y="8721"/>
                    <a:pt x="15885" y="6523"/>
                  </a:cubicBezTo>
                  <a:cubicBezTo>
                    <a:pt x="15885" y="4147"/>
                    <a:pt x="13156" y="3200"/>
                    <a:pt x="7754" y="3200"/>
                  </a:cubicBezTo>
                  <a:lnTo>
                    <a:pt x="5676" y="3200"/>
                  </a:lnTo>
                  <a:lnTo>
                    <a:pt x="5676" y="9972"/>
                  </a:lnTo>
                  <a:cubicBezTo>
                    <a:pt x="5676" y="9972"/>
                    <a:pt x="8257" y="9972"/>
                    <a:pt x="8257" y="9972"/>
                  </a:cubicBezTo>
                  <a:close/>
                  <a:moveTo>
                    <a:pt x="0" y="0"/>
                  </a:moveTo>
                  <a:lnTo>
                    <a:pt x="7569" y="0"/>
                  </a:lnTo>
                  <a:cubicBezTo>
                    <a:pt x="11776" y="0"/>
                    <a:pt x="14998" y="241"/>
                    <a:pt x="17770" y="1553"/>
                  </a:cubicBezTo>
                  <a:cubicBezTo>
                    <a:pt x="20218" y="2712"/>
                    <a:pt x="21600" y="4508"/>
                    <a:pt x="21600" y="6372"/>
                  </a:cubicBezTo>
                  <a:cubicBezTo>
                    <a:pt x="21600" y="10524"/>
                    <a:pt x="16807" y="13175"/>
                    <a:pt x="8118" y="13175"/>
                  </a:cubicBezTo>
                  <a:cubicBezTo>
                    <a:pt x="7896" y="13175"/>
                    <a:pt x="7060" y="13209"/>
                    <a:pt x="5676" y="13175"/>
                  </a:cubicBezTo>
                  <a:lnTo>
                    <a:pt x="5676" y="21600"/>
                  </a:lnTo>
                  <a:lnTo>
                    <a:pt x="0" y="21600"/>
                  </a:lnTo>
                  <a:cubicBezTo>
                    <a:pt x="0" y="21600"/>
                    <a:pt x="0" y="0"/>
                    <a:pt x="0" y="0"/>
                  </a:cubicBezTo>
                  <a:close/>
                  <a:moveTo>
                    <a:pt x="0" y="0"/>
                  </a:moveTo>
                </a:path>
              </a:pathLst>
            </a:custGeom>
            <a:solidFill>
              <a:srgbClr val="1D468B"/>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grpSp>
    </p:spTree>
    <p:extLst>
      <p:ext uri="{BB962C8B-B14F-4D97-AF65-F5344CB8AC3E}">
        <p14:creationId xmlns:p14="http://schemas.microsoft.com/office/powerpoint/2010/main" val="385882414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tethoscope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rial Narrow" panose="020B0606020202030204" pitchFamily="34" charset="0"/>
                <a:cs typeface="Arial Narrow" panose="020B0606020202030204" pitchFamily="34" charset="0"/>
              </a:defRPr>
            </a:lvl1pPr>
          </a:lstStyle>
          <a:p>
            <a:r>
              <a:rPr lang="en-US" dirty="0" smtClean="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atin typeface="Arial Narrow" panose="020B0606020202030204" pitchFamily="34" charset="0"/>
              </a:defRPr>
            </a:lvl1pPr>
          </a:lstStyle>
          <a:p>
            <a:fld id="{7EE608D3-ABE9-B64A-BC66-C908E6D364B7}" type="slidenum">
              <a:rPr lang="en-US" smtClean="0"/>
              <a:pPr/>
              <a:t>‹#›</a:t>
            </a:fld>
            <a:endParaRPr lang="en-US" dirty="0"/>
          </a:p>
        </p:txBody>
      </p:sp>
      <p:sp>
        <p:nvSpPr>
          <p:cNvPr id="5" name="AutoShape 3"/>
          <p:cNvSpPr>
            <a:spLocks/>
          </p:cNvSpPr>
          <p:nvPr userDrawn="1"/>
        </p:nvSpPr>
        <p:spPr bwMode="auto">
          <a:xfrm>
            <a:off x="4330910" y="1526977"/>
            <a:ext cx="473273" cy="475506"/>
          </a:xfrm>
          <a:custGeom>
            <a:avLst/>
            <a:gdLst/>
            <a:ahLst/>
            <a:cxnLst/>
            <a:rect l="0" t="0" r="r" b="b"/>
            <a:pathLst>
              <a:path w="20879" h="21600">
                <a:moveTo>
                  <a:pt x="13058" y="18381"/>
                </a:moveTo>
                <a:cubicBezTo>
                  <a:pt x="13058" y="19537"/>
                  <a:pt x="11830" y="20474"/>
                  <a:pt x="10316" y="20474"/>
                </a:cubicBezTo>
                <a:cubicBezTo>
                  <a:pt x="8801" y="20474"/>
                  <a:pt x="7573" y="19537"/>
                  <a:pt x="7573" y="18381"/>
                </a:cubicBezTo>
                <a:cubicBezTo>
                  <a:pt x="7573" y="17225"/>
                  <a:pt x="8801" y="16288"/>
                  <a:pt x="10316" y="16288"/>
                </a:cubicBezTo>
                <a:cubicBezTo>
                  <a:pt x="11830" y="16288"/>
                  <a:pt x="13058" y="17225"/>
                  <a:pt x="13058" y="18381"/>
                </a:cubicBezTo>
                <a:close/>
                <a:moveTo>
                  <a:pt x="20675" y="2732"/>
                </a:moveTo>
                <a:cubicBezTo>
                  <a:pt x="19795" y="351"/>
                  <a:pt x="16352" y="252"/>
                  <a:pt x="14515" y="378"/>
                </a:cubicBezTo>
                <a:cubicBezTo>
                  <a:pt x="14245" y="148"/>
                  <a:pt x="13857" y="0"/>
                  <a:pt x="13420" y="0"/>
                </a:cubicBezTo>
                <a:cubicBezTo>
                  <a:pt x="12605" y="0"/>
                  <a:pt x="11945" y="504"/>
                  <a:pt x="11945" y="1126"/>
                </a:cubicBezTo>
                <a:cubicBezTo>
                  <a:pt x="11945" y="1747"/>
                  <a:pt x="12605" y="2252"/>
                  <a:pt x="13420" y="2252"/>
                </a:cubicBezTo>
                <a:cubicBezTo>
                  <a:pt x="14067" y="2252"/>
                  <a:pt x="14610" y="1932"/>
                  <a:pt x="14809" y="1490"/>
                </a:cubicBezTo>
                <a:cubicBezTo>
                  <a:pt x="16273" y="1408"/>
                  <a:pt x="18693" y="1515"/>
                  <a:pt x="19255" y="3038"/>
                </a:cubicBezTo>
                <a:cubicBezTo>
                  <a:pt x="19708" y="4263"/>
                  <a:pt x="19121" y="6240"/>
                  <a:pt x="17794" y="7957"/>
                </a:cubicBezTo>
                <a:cubicBezTo>
                  <a:pt x="16799" y="9243"/>
                  <a:pt x="14399" y="11506"/>
                  <a:pt x="10316" y="12248"/>
                </a:cubicBezTo>
                <a:cubicBezTo>
                  <a:pt x="6232" y="11506"/>
                  <a:pt x="4079" y="9243"/>
                  <a:pt x="3084" y="7957"/>
                </a:cubicBezTo>
                <a:cubicBezTo>
                  <a:pt x="1757" y="6240"/>
                  <a:pt x="1170" y="4263"/>
                  <a:pt x="1623" y="3038"/>
                </a:cubicBezTo>
                <a:cubicBezTo>
                  <a:pt x="2183" y="1521"/>
                  <a:pt x="4606" y="1411"/>
                  <a:pt x="6070" y="1492"/>
                </a:cubicBezTo>
                <a:cubicBezTo>
                  <a:pt x="6270" y="1933"/>
                  <a:pt x="6813" y="2252"/>
                  <a:pt x="7458" y="2252"/>
                </a:cubicBezTo>
                <a:cubicBezTo>
                  <a:pt x="8273" y="2252"/>
                  <a:pt x="8933" y="1747"/>
                  <a:pt x="8933" y="1126"/>
                </a:cubicBezTo>
                <a:cubicBezTo>
                  <a:pt x="8933" y="504"/>
                  <a:pt x="8273" y="0"/>
                  <a:pt x="7458" y="0"/>
                </a:cubicBezTo>
                <a:cubicBezTo>
                  <a:pt x="7021" y="0"/>
                  <a:pt x="6633" y="148"/>
                  <a:pt x="6363" y="378"/>
                </a:cubicBezTo>
                <a:cubicBezTo>
                  <a:pt x="4527" y="252"/>
                  <a:pt x="1084" y="351"/>
                  <a:pt x="203" y="2732"/>
                </a:cubicBezTo>
                <a:cubicBezTo>
                  <a:pt x="-361" y="4258"/>
                  <a:pt x="271" y="6533"/>
                  <a:pt x="1814" y="8529"/>
                </a:cubicBezTo>
                <a:cubicBezTo>
                  <a:pt x="2886" y="9914"/>
                  <a:pt x="5293" y="12308"/>
                  <a:pt x="9578" y="13236"/>
                </a:cubicBezTo>
                <a:lnTo>
                  <a:pt x="9578" y="15215"/>
                </a:lnTo>
                <a:cubicBezTo>
                  <a:pt x="7604" y="15482"/>
                  <a:pt x="6099" y="16799"/>
                  <a:pt x="6099" y="18381"/>
                </a:cubicBezTo>
                <a:cubicBezTo>
                  <a:pt x="6099" y="20156"/>
                  <a:pt x="7990" y="21600"/>
                  <a:pt x="10316" y="21600"/>
                </a:cubicBezTo>
                <a:cubicBezTo>
                  <a:pt x="12641" y="21600"/>
                  <a:pt x="14533" y="20156"/>
                  <a:pt x="14533" y="18381"/>
                </a:cubicBezTo>
                <a:cubicBezTo>
                  <a:pt x="14533" y="16799"/>
                  <a:pt x="13028" y="15482"/>
                  <a:pt x="11053" y="15215"/>
                </a:cubicBezTo>
                <a:lnTo>
                  <a:pt x="11053" y="13215"/>
                </a:lnTo>
                <a:cubicBezTo>
                  <a:pt x="15493" y="12328"/>
                  <a:pt x="17972" y="9940"/>
                  <a:pt x="19064" y="8529"/>
                </a:cubicBezTo>
                <a:cubicBezTo>
                  <a:pt x="20607" y="6533"/>
                  <a:pt x="21239" y="4258"/>
                  <a:pt x="20675" y="2732"/>
                </a:cubicBezTo>
                <a:close/>
                <a:moveTo>
                  <a:pt x="20675" y="2732"/>
                </a:moveTo>
              </a:path>
            </a:pathLst>
          </a:custGeom>
          <a:solidFill>
            <a:srgbClr val="1D468B"/>
          </a:solidFill>
          <a:ln>
            <a:noFill/>
          </a:ln>
        </p:spPr>
        <p:txBody>
          <a:bodyPr lIns="0" tIns="0" rIns="0" bIns="0"/>
          <a:lstStyle/>
          <a:p>
            <a:endParaRPr lang="en-US" sz="1350" dirty="0">
              <a:solidFill>
                <a:srgbClr val="1D468B"/>
              </a:solidFill>
            </a:endParaRPr>
          </a:p>
        </p:txBody>
      </p:sp>
      <p:sp>
        <p:nvSpPr>
          <p:cNvPr id="6" name="Line 5"/>
          <p:cNvSpPr>
            <a:spLocks noChangeShapeType="1"/>
          </p:cNvSpPr>
          <p:nvPr userDrawn="1"/>
        </p:nvSpPr>
        <p:spPr bwMode="auto">
          <a:xfrm rot="10800000" flipH="1">
            <a:off x="875117" y="2945960"/>
            <a:ext cx="7393781" cy="0"/>
          </a:xfrm>
          <a:prstGeom prst="line">
            <a:avLst/>
          </a:prstGeom>
          <a:noFill/>
          <a:ln w="12700" cap="flat">
            <a:solidFill>
              <a:srgbClr val="1D468B"/>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sp>
        <p:nvSpPr>
          <p:cNvPr id="7" name="Text Placeholder 8"/>
          <p:cNvSpPr>
            <a:spLocks noGrp="1"/>
          </p:cNvSpPr>
          <p:nvPr>
            <p:ph type="body" sz="quarter" idx="11" hasCustomPrompt="1"/>
          </p:nvPr>
        </p:nvSpPr>
        <p:spPr>
          <a:xfrm>
            <a:off x="3071820" y="2812855"/>
            <a:ext cx="3000375" cy="200918"/>
          </a:xfrm>
          <a:prstGeom prst="rect">
            <a:avLst/>
          </a:prstGeom>
          <a:solidFill>
            <a:srgbClr val="286FBA"/>
          </a:solidFill>
          <a:ln>
            <a:noFill/>
          </a:ln>
        </p:spPr>
        <p:txBody>
          <a:bodyPr vert="horz" lIns="64277" tIns="32139" rIns="64277" bIns="32139"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Heading</a:t>
            </a:r>
            <a:r>
              <a:rPr lang="es-ES_tradnl" dirty="0" smtClean="0"/>
              <a:t> </a:t>
            </a:r>
            <a:r>
              <a:rPr lang="es-ES_tradnl" dirty="0" err="1" smtClean="0"/>
              <a:t>Subtitle</a:t>
            </a:r>
            <a:endParaRPr lang="en-US" dirty="0"/>
          </a:p>
        </p:txBody>
      </p:sp>
    </p:spTree>
    <p:extLst>
      <p:ext uri="{BB962C8B-B14F-4D97-AF65-F5344CB8AC3E}">
        <p14:creationId xmlns:p14="http://schemas.microsoft.com/office/powerpoint/2010/main" val="148083667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pple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rial Narrow" panose="020B0606020202030204" pitchFamily="34" charset="0"/>
                <a:cs typeface="Arial Narrow" panose="020B0606020202030204" pitchFamily="34" charset="0"/>
              </a:defRPr>
            </a:lvl1pPr>
          </a:lstStyle>
          <a:p>
            <a:r>
              <a:rPr lang="en-US" dirty="0" smtClean="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vl1pPr>
          </a:lstStyle>
          <a:p>
            <a:fld id="{7EE608D3-ABE9-B64A-BC66-C908E6D364B7}" type="slidenum">
              <a:rPr lang="en-US"/>
              <a:pPr/>
              <a:t>‹#›</a:t>
            </a:fld>
            <a:endParaRPr lang="en-US" dirty="0"/>
          </a:p>
        </p:txBody>
      </p:sp>
      <p:sp>
        <p:nvSpPr>
          <p:cNvPr id="6" name="Line 5"/>
          <p:cNvSpPr>
            <a:spLocks noChangeShapeType="1"/>
          </p:cNvSpPr>
          <p:nvPr userDrawn="1"/>
        </p:nvSpPr>
        <p:spPr bwMode="auto">
          <a:xfrm rot="10800000" flipH="1">
            <a:off x="875117" y="2945960"/>
            <a:ext cx="7393781" cy="0"/>
          </a:xfrm>
          <a:prstGeom prst="line">
            <a:avLst/>
          </a:prstGeom>
          <a:noFill/>
          <a:ln w="12700" cap="flat">
            <a:solidFill>
              <a:srgbClr val="1D468B"/>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grpSp>
        <p:nvGrpSpPr>
          <p:cNvPr id="7" name="Group 5"/>
          <p:cNvGrpSpPr>
            <a:grpSpLocks/>
          </p:cNvGrpSpPr>
          <p:nvPr userDrawn="1"/>
        </p:nvGrpSpPr>
        <p:grpSpPr bwMode="auto">
          <a:xfrm>
            <a:off x="4295187" y="1499353"/>
            <a:ext cx="544711" cy="455414"/>
            <a:chOff x="0" y="0"/>
            <a:chExt cx="488" cy="544"/>
          </a:xfrm>
        </p:grpSpPr>
        <p:sp>
          <p:nvSpPr>
            <p:cNvPr id="8" name="AutoShape 3"/>
            <p:cNvSpPr>
              <a:spLocks/>
            </p:cNvSpPr>
            <p:nvPr/>
          </p:nvSpPr>
          <p:spPr bwMode="auto">
            <a:xfrm>
              <a:off x="233" y="0"/>
              <a:ext cx="115" cy="132"/>
            </a:xfrm>
            <a:custGeom>
              <a:avLst/>
              <a:gdLst/>
              <a:ahLst/>
              <a:cxnLst/>
              <a:rect l="0" t="0" r="r" b="b"/>
              <a:pathLst>
                <a:path w="21205" h="21589">
                  <a:moveTo>
                    <a:pt x="230" y="21589"/>
                  </a:moveTo>
                  <a:cubicBezTo>
                    <a:pt x="-383" y="18408"/>
                    <a:pt x="307" y="15277"/>
                    <a:pt x="1381" y="12981"/>
                  </a:cubicBezTo>
                  <a:cubicBezTo>
                    <a:pt x="2488" y="10613"/>
                    <a:pt x="4095" y="8634"/>
                    <a:pt x="5879" y="6906"/>
                  </a:cubicBezTo>
                  <a:cubicBezTo>
                    <a:pt x="8990" y="3892"/>
                    <a:pt x="12840" y="1327"/>
                    <a:pt x="18380" y="346"/>
                  </a:cubicBezTo>
                  <a:cubicBezTo>
                    <a:pt x="18773" y="277"/>
                    <a:pt x="19194" y="206"/>
                    <a:pt x="19610" y="162"/>
                  </a:cubicBezTo>
                  <a:cubicBezTo>
                    <a:pt x="20055" y="114"/>
                    <a:pt x="20578" y="-11"/>
                    <a:pt x="20969" y="1"/>
                  </a:cubicBezTo>
                  <a:cubicBezTo>
                    <a:pt x="21146" y="6"/>
                    <a:pt x="21069" y="44"/>
                    <a:pt x="21100" y="208"/>
                  </a:cubicBezTo>
                  <a:cubicBezTo>
                    <a:pt x="21217" y="831"/>
                    <a:pt x="21205" y="1639"/>
                    <a:pt x="21205" y="2325"/>
                  </a:cubicBezTo>
                  <a:cubicBezTo>
                    <a:pt x="21205" y="8013"/>
                    <a:pt x="18764" y="12065"/>
                    <a:pt x="15687" y="15076"/>
                  </a:cubicBezTo>
                  <a:cubicBezTo>
                    <a:pt x="13843" y="16879"/>
                    <a:pt x="11795" y="18457"/>
                    <a:pt x="9385" y="19586"/>
                  </a:cubicBezTo>
                  <a:cubicBezTo>
                    <a:pt x="6807" y="20793"/>
                    <a:pt x="4219" y="21557"/>
                    <a:pt x="230" y="21589"/>
                  </a:cubicBezTo>
                  <a:close/>
                  <a:moveTo>
                    <a:pt x="230" y="21589"/>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0" name="AutoShape 4"/>
            <p:cNvSpPr>
              <a:spLocks/>
            </p:cNvSpPr>
            <p:nvPr/>
          </p:nvSpPr>
          <p:spPr bwMode="auto">
            <a:xfrm>
              <a:off x="0" y="126"/>
              <a:ext cx="488" cy="418"/>
            </a:xfrm>
            <a:custGeom>
              <a:avLst/>
              <a:gdLst/>
              <a:ahLst/>
              <a:cxnLst/>
              <a:rect l="0" t="0" r="r" b="b"/>
              <a:pathLst>
                <a:path w="21053" h="21488">
                  <a:moveTo>
                    <a:pt x="20281" y="13941"/>
                  </a:moveTo>
                  <a:cubicBezTo>
                    <a:pt x="19744" y="15909"/>
                    <a:pt x="18919" y="17560"/>
                    <a:pt x="17900" y="18983"/>
                  </a:cubicBezTo>
                  <a:cubicBezTo>
                    <a:pt x="17405" y="19674"/>
                    <a:pt x="16856" y="20371"/>
                    <a:pt x="16191" y="20881"/>
                  </a:cubicBezTo>
                  <a:cubicBezTo>
                    <a:pt x="15862" y="21134"/>
                    <a:pt x="15468" y="21368"/>
                    <a:pt x="15019" y="21454"/>
                  </a:cubicBezTo>
                  <a:cubicBezTo>
                    <a:pt x="14523" y="21549"/>
                    <a:pt x="14035" y="21418"/>
                    <a:pt x="13592" y="21265"/>
                  </a:cubicBezTo>
                  <a:cubicBezTo>
                    <a:pt x="13153" y="21114"/>
                    <a:pt x="12768" y="20929"/>
                    <a:pt x="12371" y="20751"/>
                  </a:cubicBezTo>
                  <a:cubicBezTo>
                    <a:pt x="11970" y="20572"/>
                    <a:pt x="11575" y="20394"/>
                    <a:pt x="11065" y="20338"/>
                  </a:cubicBezTo>
                  <a:cubicBezTo>
                    <a:pt x="10533" y="20280"/>
                    <a:pt x="10008" y="20335"/>
                    <a:pt x="9557" y="20454"/>
                  </a:cubicBezTo>
                  <a:cubicBezTo>
                    <a:pt x="9107" y="20573"/>
                    <a:pt x="8696" y="20734"/>
                    <a:pt x="8306" y="20925"/>
                  </a:cubicBezTo>
                  <a:cubicBezTo>
                    <a:pt x="7736" y="21203"/>
                    <a:pt x="7134" y="21538"/>
                    <a:pt x="6304" y="21483"/>
                  </a:cubicBezTo>
                  <a:cubicBezTo>
                    <a:pt x="5549" y="21432"/>
                    <a:pt x="4993" y="21077"/>
                    <a:pt x="4522" y="20657"/>
                  </a:cubicBezTo>
                  <a:cubicBezTo>
                    <a:pt x="3585" y="19819"/>
                    <a:pt x="2899" y="18688"/>
                    <a:pt x="2270" y="17447"/>
                  </a:cubicBezTo>
                  <a:cubicBezTo>
                    <a:pt x="1437" y="15803"/>
                    <a:pt x="744" y="14021"/>
                    <a:pt x="336" y="11891"/>
                  </a:cubicBezTo>
                  <a:cubicBezTo>
                    <a:pt x="132" y="10826"/>
                    <a:pt x="0" y="9666"/>
                    <a:pt x="0" y="8370"/>
                  </a:cubicBezTo>
                  <a:cubicBezTo>
                    <a:pt x="0" y="5787"/>
                    <a:pt x="650" y="3875"/>
                    <a:pt x="1648" y="2480"/>
                  </a:cubicBezTo>
                  <a:cubicBezTo>
                    <a:pt x="2593" y="1159"/>
                    <a:pt x="3904" y="211"/>
                    <a:pt x="5786" y="31"/>
                  </a:cubicBezTo>
                  <a:cubicBezTo>
                    <a:pt x="6649" y="-51"/>
                    <a:pt x="7505" y="72"/>
                    <a:pt x="8148" y="328"/>
                  </a:cubicBezTo>
                  <a:cubicBezTo>
                    <a:pt x="8700" y="549"/>
                    <a:pt x="9184" y="869"/>
                    <a:pt x="9746" y="1067"/>
                  </a:cubicBezTo>
                  <a:cubicBezTo>
                    <a:pt x="10059" y="1178"/>
                    <a:pt x="10396" y="1203"/>
                    <a:pt x="10723" y="1140"/>
                  </a:cubicBezTo>
                  <a:cubicBezTo>
                    <a:pt x="11038" y="1079"/>
                    <a:pt x="11315" y="954"/>
                    <a:pt x="11578" y="835"/>
                  </a:cubicBezTo>
                  <a:cubicBezTo>
                    <a:pt x="12140" y="581"/>
                    <a:pt x="12647" y="336"/>
                    <a:pt x="13250" y="183"/>
                  </a:cubicBezTo>
                  <a:cubicBezTo>
                    <a:pt x="13846" y="33"/>
                    <a:pt x="14593" y="-41"/>
                    <a:pt x="15300" y="24"/>
                  </a:cubicBezTo>
                  <a:cubicBezTo>
                    <a:pt x="17271" y="206"/>
                    <a:pt x="18551" y="1206"/>
                    <a:pt x="19536" y="2581"/>
                  </a:cubicBezTo>
                  <a:cubicBezTo>
                    <a:pt x="21600" y="5412"/>
                    <a:pt x="21256" y="10745"/>
                    <a:pt x="20281" y="13941"/>
                  </a:cubicBezTo>
                  <a:close/>
                  <a:moveTo>
                    <a:pt x="20281" y="13941"/>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grpSp>
      <p:sp>
        <p:nvSpPr>
          <p:cNvPr id="11" name="Text Placeholder 8"/>
          <p:cNvSpPr>
            <a:spLocks noGrp="1"/>
          </p:cNvSpPr>
          <p:nvPr>
            <p:ph type="body" sz="quarter" idx="11" hasCustomPrompt="1"/>
          </p:nvPr>
        </p:nvSpPr>
        <p:spPr>
          <a:xfrm>
            <a:off x="3071820" y="2812855"/>
            <a:ext cx="3000375" cy="200918"/>
          </a:xfrm>
          <a:prstGeom prst="rect">
            <a:avLst/>
          </a:prstGeom>
          <a:solidFill>
            <a:srgbClr val="286FBA"/>
          </a:solidFill>
          <a:ln>
            <a:noFill/>
          </a:ln>
        </p:spPr>
        <p:txBody>
          <a:bodyPr vert="horz" lIns="64277" tIns="32139" rIns="64277" bIns="32139"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Heading</a:t>
            </a:r>
            <a:r>
              <a:rPr lang="es-ES_tradnl" dirty="0" smtClean="0"/>
              <a:t> </a:t>
            </a:r>
            <a:r>
              <a:rPr lang="es-ES_tradnl" dirty="0" err="1" smtClean="0"/>
              <a:t>Subtitle</a:t>
            </a:r>
            <a:endParaRPr lang="en-US" dirty="0"/>
          </a:p>
        </p:txBody>
      </p:sp>
    </p:spTree>
    <p:extLst>
      <p:ext uri="{BB962C8B-B14F-4D97-AF65-F5344CB8AC3E}">
        <p14:creationId xmlns:p14="http://schemas.microsoft.com/office/powerpoint/2010/main" val="35475459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rrency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rial Narrow" panose="020B0606020202030204" pitchFamily="34" charset="0"/>
                <a:cs typeface="Arial Narrow" panose="020B0606020202030204" pitchFamily="34" charset="0"/>
              </a:defRPr>
            </a:lvl1pPr>
          </a:lstStyle>
          <a:p>
            <a:r>
              <a:rPr lang="en-US" dirty="0" smtClean="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vl1pPr>
          </a:lstStyle>
          <a:p>
            <a:fld id="{7EE608D3-ABE9-B64A-BC66-C908E6D364B7}" type="slidenum">
              <a:rPr lang="en-US"/>
              <a:pPr/>
              <a:t>‹#›</a:t>
            </a:fld>
            <a:endParaRPr lang="en-US" dirty="0"/>
          </a:p>
        </p:txBody>
      </p:sp>
      <p:sp>
        <p:nvSpPr>
          <p:cNvPr id="6" name="Line 5"/>
          <p:cNvSpPr>
            <a:spLocks noChangeShapeType="1"/>
          </p:cNvSpPr>
          <p:nvPr userDrawn="1"/>
        </p:nvSpPr>
        <p:spPr bwMode="auto">
          <a:xfrm rot="10800000" flipH="1">
            <a:off x="875117" y="2945960"/>
            <a:ext cx="7393781" cy="0"/>
          </a:xfrm>
          <a:prstGeom prst="line">
            <a:avLst/>
          </a:prstGeom>
          <a:noFill/>
          <a:ln w="12700" cap="flat">
            <a:solidFill>
              <a:srgbClr val="1D468B"/>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sp>
        <p:nvSpPr>
          <p:cNvPr id="7" name="AutoShape 3"/>
          <p:cNvSpPr>
            <a:spLocks/>
          </p:cNvSpPr>
          <p:nvPr userDrawn="1"/>
        </p:nvSpPr>
        <p:spPr bwMode="auto">
          <a:xfrm>
            <a:off x="4330910" y="1466707"/>
            <a:ext cx="481087" cy="537455"/>
          </a:xfrm>
          <a:custGeom>
            <a:avLst/>
            <a:gdLst/>
            <a:ahLst/>
            <a:cxnLst/>
            <a:rect l="0" t="0" r="r" b="b"/>
            <a:pathLst>
              <a:path w="21600" h="21600">
                <a:moveTo>
                  <a:pt x="11826" y="16130"/>
                </a:moveTo>
                <a:lnTo>
                  <a:pt x="11826" y="12787"/>
                </a:lnTo>
                <a:cubicBezTo>
                  <a:pt x="13809" y="13161"/>
                  <a:pt x="15130" y="13605"/>
                  <a:pt x="15130" y="14517"/>
                </a:cubicBezTo>
                <a:cubicBezTo>
                  <a:pt x="15130" y="15639"/>
                  <a:pt x="13357" y="16060"/>
                  <a:pt x="11826" y="16130"/>
                </a:cubicBezTo>
                <a:close/>
                <a:moveTo>
                  <a:pt x="10191" y="8462"/>
                </a:moveTo>
                <a:cubicBezTo>
                  <a:pt x="8417" y="8135"/>
                  <a:pt x="7200" y="7738"/>
                  <a:pt x="7200" y="6990"/>
                </a:cubicBezTo>
                <a:cubicBezTo>
                  <a:pt x="7200" y="5844"/>
                  <a:pt x="8835" y="5494"/>
                  <a:pt x="10191" y="5470"/>
                </a:cubicBezTo>
                <a:cubicBezTo>
                  <a:pt x="10191" y="5470"/>
                  <a:pt x="10191" y="8462"/>
                  <a:pt x="10191" y="8462"/>
                </a:cubicBezTo>
                <a:close/>
                <a:moveTo>
                  <a:pt x="14400" y="9187"/>
                </a:moveTo>
                <a:cubicBezTo>
                  <a:pt x="13530" y="9023"/>
                  <a:pt x="12626" y="8883"/>
                  <a:pt x="11826" y="8743"/>
                </a:cubicBezTo>
                <a:lnTo>
                  <a:pt x="11826" y="5564"/>
                </a:lnTo>
                <a:cubicBezTo>
                  <a:pt x="13287" y="5797"/>
                  <a:pt x="14400" y="6382"/>
                  <a:pt x="14330" y="7574"/>
                </a:cubicBezTo>
                <a:lnTo>
                  <a:pt x="20800" y="7574"/>
                </a:lnTo>
                <a:cubicBezTo>
                  <a:pt x="20765" y="3951"/>
                  <a:pt x="16452" y="2314"/>
                  <a:pt x="11826" y="2127"/>
                </a:cubicBezTo>
                <a:lnTo>
                  <a:pt x="11826" y="0"/>
                </a:lnTo>
                <a:lnTo>
                  <a:pt x="10191" y="0"/>
                </a:lnTo>
                <a:lnTo>
                  <a:pt x="10191" y="2104"/>
                </a:lnTo>
                <a:cubicBezTo>
                  <a:pt x="5670" y="2221"/>
                  <a:pt x="731" y="3670"/>
                  <a:pt x="731" y="7270"/>
                </a:cubicBezTo>
                <a:cubicBezTo>
                  <a:pt x="731" y="10333"/>
                  <a:pt x="4452" y="11408"/>
                  <a:pt x="8000" y="12086"/>
                </a:cubicBezTo>
                <a:cubicBezTo>
                  <a:pt x="8800" y="12226"/>
                  <a:pt x="9565" y="12366"/>
                  <a:pt x="10191" y="12483"/>
                </a:cubicBezTo>
                <a:lnTo>
                  <a:pt x="10191" y="16153"/>
                </a:lnTo>
                <a:cubicBezTo>
                  <a:pt x="8000" y="15990"/>
                  <a:pt x="6609" y="15312"/>
                  <a:pt x="6470" y="13629"/>
                </a:cubicBezTo>
                <a:lnTo>
                  <a:pt x="0" y="13629"/>
                </a:lnTo>
                <a:cubicBezTo>
                  <a:pt x="35" y="17743"/>
                  <a:pt x="4696" y="19379"/>
                  <a:pt x="10191" y="19496"/>
                </a:cubicBezTo>
                <a:lnTo>
                  <a:pt x="10191" y="21600"/>
                </a:lnTo>
                <a:lnTo>
                  <a:pt x="11826" y="21600"/>
                </a:lnTo>
                <a:lnTo>
                  <a:pt x="11826" y="19496"/>
                </a:lnTo>
                <a:cubicBezTo>
                  <a:pt x="16904" y="19356"/>
                  <a:pt x="21600" y="17907"/>
                  <a:pt x="21600" y="14003"/>
                </a:cubicBezTo>
                <a:cubicBezTo>
                  <a:pt x="21600" y="10987"/>
                  <a:pt x="17983" y="9865"/>
                  <a:pt x="14400" y="9187"/>
                </a:cubicBezTo>
                <a:close/>
                <a:moveTo>
                  <a:pt x="14400" y="9187"/>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8" name="Text Placeholder 8"/>
          <p:cNvSpPr>
            <a:spLocks noGrp="1"/>
          </p:cNvSpPr>
          <p:nvPr>
            <p:ph type="body" sz="quarter" idx="11" hasCustomPrompt="1"/>
          </p:nvPr>
        </p:nvSpPr>
        <p:spPr>
          <a:xfrm>
            <a:off x="3071820" y="2812855"/>
            <a:ext cx="3000375" cy="200918"/>
          </a:xfrm>
          <a:prstGeom prst="rect">
            <a:avLst/>
          </a:prstGeom>
          <a:solidFill>
            <a:srgbClr val="286FBA"/>
          </a:solidFill>
          <a:ln>
            <a:noFill/>
          </a:ln>
        </p:spPr>
        <p:txBody>
          <a:bodyPr vert="horz" lIns="64277" tIns="32139" rIns="64277" bIns="32139"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Heading</a:t>
            </a:r>
            <a:r>
              <a:rPr lang="es-ES_tradnl" dirty="0" smtClean="0"/>
              <a:t> </a:t>
            </a:r>
            <a:r>
              <a:rPr lang="es-ES_tradnl" dirty="0" err="1" smtClean="0"/>
              <a:t>Subtitle</a:t>
            </a:r>
            <a:endParaRPr lang="en-US" dirty="0"/>
          </a:p>
        </p:txBody>
      </p:sp>
    </p:spTree>
    <p:extLst>
      <p:ext uri="{BB962C8B-B14F-4D97-AF65-F5344CB8AC3E}">
        <p14:creationId xmlns:p14="http://schemas.microsoft.com/office/powerpoint/2010/main" val="275502974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asso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rial Narrow" panose="020B0606020202030204" pitchFamily="34" charset="0"/>
                <a:cs typeface="Arial Narrow" panose="020B0606020202030204" pitchFamily="34" charset="0"/>
              </a:defRPr>
            </a:lvl1pPr>
          </a:lstStyle>
          <a:p>
            <a:r>
              <a:rPr lang="en-US" dirty="0" smtClean="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vl1pPr>
          </a:lstStyle>
          <a:p>
            <a:fld id="{7EE608D3-ABE9-B64A-BC66-C908E6D364B7}" type="slidenum">
              <a:rPr lang="en-US"/>
              <a:pPr/>
              <a:t>‹#›</a:t>
            </a:fld>
            <a:endParaRPr lang="en-US" dirty="0"/>
          </a:p>
        </p:txBody>
      </p:sp>
      <p:sp>
        <p:nvSpPr>
          <p:cNvPr id="6" name="Line 5"/>
          <p:cNvSpPr>
            <a:spLocks noChangeShapeType="1"/>
          </p:cNvSpPr>
          <p:nvPr userDrawn="1"/>
        </p:nvSpPr>
        <p:spPr bwMode="auto">
          <a:xfrm rot="10800000" flipH="1">
            <a:off x="875117" y="2945960"/>
            <a:ext cx="7393781" cy="0"/>
          </a:xfrm>
          <a:prstGeom prst="line">
            <a:avLst/>
          </a:prstGeom>
          <a:noFill/>
          <a:ln w="12700" cap="flat">
            <a:solidFill>
              <a:srgbClr val="1D468B"/>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grpSp>
        <p:nvGrpSpPr>
          <p:cNvPr id="67" name="Group 61"/>
          <p:cNvGrpSpPr>
            <a:grpSpLocks/>
          </p:cNvGrpSpPr>
          <p:nvPr userDrawn="1"/>
        </p:nvGrpSpPr>
        <p:grpSpPr bwMode="auto">
          <a:xfrm>
            <a:off x="4142259" y="1345320"/>
            <a:ext cx="848320" cy="629543"/>
            <a:chOff x="0" y="0"/>
            <a:chExt cx="760" cy="752"/>
          </a:xfrm>
        </p:grpSpPr>
        <p:sp>
          <p:nvSpPr>
            <p:cNvPr id="68" name="AutoShape 3"/>
            <p:cNvSpPr>
              <a:spLocks/>
            </p:cNvSpPr>
            <p:nvPr/>
          </p:nvSpPr>
          <p:spPr bwMode="auto">
            <a:xfrm>
              <a:off x="657" y="383"/>
              <a:ext cx="102" cy="113"/>
            </a:xfrm>
            <a:custGeom>
              <a:avLst/>
              <a:gdLst/>
              <a:ahLst/>
              <a:cxnLst/>
              <a:rect l="0" t="0" r="r" b="b"/>
              <a:pathLst>
                <a:path w="21387" h="21600">
                  <a:moveTo>
                    <a:pt x="20298" y="0"/>
                  </a:moveTo>
                  <a:cubicBezTo>
                    <a:pt x="15279" y="6144"/>
                    <a:pt x="9381" y="11117"/>
                    <a:pt x="3122" y="14747"/>
                  </a:cubicBezTo>
                  <a:cubicBezTo>
                    <a:pt x="3112" y="14751"/>
                    <a:pt x="2633" y="15033"/>
                    <a:pt x="2060" y="15563"/>
                  </a:cubicBezTo>
                  <a:cubicBezTo>
                    <a:pt x="1487" y="16095"/>
                    <a:pt x="820" y="16868"/>
                    <a:pt x="408" y="17897"/>
                  </a:cubicBezTo>
                  <a:cubicBezTo>
                    <a:pt x="-35" y="19005"/>
                    <a:pt x="-111" y="20227"/>
                    <a:pt x="151" y="21600"/>
                  </a:cubicBezTo>
                  <a:cubicBezTo>
                    <a:pt x="6809" y="18759"/>
                    <a:pt x="13307" y="14579"/>
                    <a:pt x="19106" y="9128"/>
                  </a:cubicBezTo>
                  <a:cubicBezTo>
                    <a:pt x="19114" y="9119"/>
                    <a:pt x="19610" y="8658"/>
                    <a:pt x="20144" y="7826"/>
                  </a:cubicBezTo>
                  <a:cubicBezTo>
                    <a:pt x="20676" y="6996"/>
                    <a:pt x="21240" y="5787"/>
                    <a:pt x="21362" y="4343"/>
                  </a:cubicBezTo>
                  <a:cubicBezTo>
                    <a:pt x="21489" y="2853"/>
                    <a:pt x="21129" y="1374"/>
                    <a:pt x="20298" y="0"/>
                  </a:cubicBezTo>
                  <a:close/>
                  <a:moveTo>
                    <a:pt x="20298"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69" name="AutoShape 4"/>
            <p:cNvSpPr>
              <a:spLocks/>
            </p:cNvSpPr>
            <p:nvPr/>
          </p:nvSpPr>
          <p:spPr bwMode="auto">
            <a:xfrm>
              <a:off x="635" y="442"/>
              <a:ext cx="115" cy="97"/>
            </a:xfrm>
            <a:custGeom>
              <a:avLst/>
              <a:gdLst/>
              <a:ahLst/>
              <a:cxnLst/>
              <a:rect l="0" t="0" r="r" b="b"/>
              <a:pathLst>
                <a:path w="21446" h="21600">
                  <a:moveTo>
                    <a:pt x="3663" y="14174"/>
                  </a:moveTo>
                  <a:cubicBezTo>
                    <a:pt x="3654" y="14179"/>
                    <a:pt x="3191" y="14424"/>
                    <a:pt x="2607" y="14941"/>
                  </a:cubicBezTo>
                  <a:cubicBezTo>
                    <a:pt x="2023" y="15460"/>
                    <a:pt x="1318" y="16241"/>
                    <a:pt x="800" y="17361"/>
                  </a:cubicBezTo>
                  <a:lnTo>
                    <a:pt x="799" y="17361"/>
                  </a:lnTo>
                  <a:cubicBezTo>
                    <a:pt x="240" y="18570"/>
                    <a:pt x="-16" y="19969"/>
                    <a:pt x="1" y="21600"/>
                  </a:cubicBezTo>
                  <a:cubicBezTo>
                    <a:pt x="6269" y="19425"/>
                    <a:pt x="12604" y="15691"/>
                    <a:pt x="18526" y="10361"/>
                  </a:cubicBezTo>
                  <a:cubicBezTo>
                    <a:pt x="18535" y="10351"/>
                    <a:pt x="19042" y="9901"/>
                    <a:pt x="19637" y="9030"/>
                  </a:cubicBezTo>
                  <a:cubicBezTo>
                    <a:pt x="20231" y="8158"/>
                    <a:pt x="20912" y="6855"/>
                    <a:pt x="21243" y="5204"/>
                  </a:cubicBezTo>
                  <a:cubicBezTo>
                    <a:pt x="21584" y="3500"/>
                    <a:pt x="21496" y="1727"/>
                    <a:pt x="20979" y="0"/>
                  </a:cubicBezTo>
                  <a:cubicBezTo>
                    <a:pt x="15641" y="6283"/>
                    <a:pt x="9704" y="11026"/>
                    <a:pt x="3663" y="14174"/>
                  </a:cubicBezTo>
                  <a:close/>
                  <a:moveTo>
                    <a:pt x="3663" y="1417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70" name="AutoShape 5"/>
            <p:cNvSpPr>
              <a:spLocks/>
            </p:cNvSpPr>
            <p:nvPr/>
          </p:nvSpPr>
          <p:spPr bwMode="auto">
            <a:xfrm>
              <a:off x="606" y="494"/>
              <a:ext cx="126" cy="78"/>
            </a:xfrm>
            <a:custGeom>
              <a:avLst/>
              <a:gdLst/>
              <a:ahLst/>
              <a:cxnLst/>
              <a:rect l="0" t="0" r="r" b="b"/>
              <a:pathLst>
                <a:path w="21471" h="21600">
                  <a:moveTo>
                    <a:pt x="4153" y="13286"/>
                  </a:moveTo>
                  <a:cubicBezTo>
                    <a:pt x="4141" y="13290"/>
                    <a:pt x="3309" y="13653"/>
                    <a:pt x="2414" y="14673"/>
                  </a:cubicBezTo>
                  <a:lnTo>
                    <a:pt x="2459" y="14727"/>
                  </a:lnTo>
                  <a:cubicBezTo>
                    <a:pt x="2041" y="15197"/>
                    <a:pt x="1606" y="15807"/>
                    <a:pt x="1221" y="16607"/>
                  </a:cubicBezTo>
                  <a:lnTo>
                    <a:pt x="1220" y="16609"/>
                  </a:lnTo>
                  <a:cubicBezTo>
                    <a:pt x="575" y="17954"/>
                    <a:pt x="178" y="19604"/>
                    <a:pt x="0" y="21600"/>
                  </a:cubicBezTo>
                  <a:cubicBezTo>
                    <a:pt x="2142" y="21154"/>
                    <a:pt x="4316" y="20460"/>
                    <a:pt x="6502" y="19510"/>
                  </a:cubicBezTo>
                  <a:lnTo>
                    <a:pt x="6441" y="19438"/>
                  </a:lnTo>
                  <a:cubicBezTo>
                    <a:pt x="10264" y="17783"/>
                    <a:pt x="14125" y="15334"/>
                    <a:pt x="17912" y="12065"/>
                  </a:cubicBezTo>
                  <a:cubicBezTo>
                    <a:pt x="17921" y="12055"/>
                    <a:pt x="18428" y="11625"/>
                    <a:pt x="19065" y="10698"/>
                  </a:cubicBezTo>
                  <a:cubicBezTo>
                    <a:pt x="19700" y="9776"/>
                    <a:pt x="20466" y="8344"/>
                    <a:pt x="20959" y="6407"/>
                  </a:cubicBezTo>
                  <a:cubicBezTo>
                    <a:pt x="21467" y="4409"/>
                    <a:pt x="21600" y="2225"/>
                    <a:pt x="21344" y="0"/>
                  </a:cubicBezTo>
                  <a:cubicBezTo>
                    <a:pt x="15814" y="6427"/>
                    <a:pt x="9936" y="10832"/>
                    <a:pt x="4153" y="13286"/>
                  </a:cubicBezTo>
                  <a:close/>
                  <a:moveTo>
                    <a:pt x="4153" y="13286"/>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71" name="AutoShape 6"/>
            <p:cNvSpPr>
              <a:spLocks/>
            </p:cNvSpPr>
            <p:nvPr/>
          </p:nvSpPr>
          <p:spPr bwMode="auto">
            <a:xfrm>
              <a:off x="569" y="546"/>
              <a:ext cx="136" cy="58"/>
            </a:xfrm>
            <a:custGeom>
              <a:avLst/>
              <a:gdLst/>
              <a:ahLst/>
              <a:cxnLst/>
              <a:rect l="0" t="0" r="r" b="b"/>
              <a:pathLst>
                <a:path w="21566" h="21281">
                  <a:moveTo>
                    <a:pt x="13873" y="10506"/>
                  </a:moveTo>
                  <a:lnTo>
                    <a:pt x="12566" y="8292"/>
                  </a:lnTo>
                  <a:cubicBezTo>
                    <a:pt x="9868" y="10052"/>
                    <a:pt x="7186" y="11219"/>
                    <a:pt x="4563" y="11826"/>
                  </a:cubicBezTo>
                  <a:cubicBezTo>
                    <a:pt x="4555" y="11829"/>
                    <a:pt x="4129" y="11932"/>
                    <a:pt x="3548" y="12388"/>
                  </a:cubicBezTo>
                  <a:cubicBezTo>
                    <a:pt x="2965" y="12847"/>
                    <a:pt x="2229" y="13645"/>
                    <a:pt x="1567" y="15085"/>
                  </a:cubicBezTo>
                  <a:lnTo>
                    <a:pt x="1567" y="15088"/>
                  </a:lnTo>
                  <a:cubicBezTo>
                    <a:pt x="853" y="16639"/>
                    <a:pt x="341" y="18673"/>
                    <a:pt x="0" y="21237"/>
                  </a:cubicBezTo>
                  <a:cubicBezTo>
                    <a:pt x="5325" y="21600"/>
                    <a:pt x="11015" y="19733"/>
                    <a:pt x="16732" y="15342"/>
                  </a:cubicBezTo>
                  <a:lnTo>
                    <a:pt x="16658" y="15218"/>
                  </a:lnTo>
                  <a:lnTo>
                    <a:pt x="17332" y="14690"/>
                  </a:lnTo>
                  <a:cubicBezTo>
                    <a:pt x="17341" y="14682"/>
                    <a:pt x="17845" y="14287"/>
                    <a:pt x="18513" y="13285"/>
                  </a:cubicBezTo>
                  <a:cubicBezTo>
                    <a:pt x="19180" y="12288"/>
                    <a:pt x="20011" y="10665"/>
                    <a:pt x="20637" y="8286"/>
                  </a:cubicBezTo>
                  <a:cubicBezTo>
                    <a:pt x="21283" y="5836"/>
                    <a:pt x="21600" y="3012"/>
                    <a:pt x="21564" y="0"/>
                  </a:cubicBezTo>
                  <a:cubicBezTo>
                    <a:pt x="18559" y="3484"/>
                    <a:pt x="15515" y="6199"/>
                    <a:pt x="12491" y="8164"/>
                  </a:cubicBezTo>
                  <a:cubicBezTo>
                    <a:pt x="12491" y="8164"/>
                    <a:pt x="13873" y="10506"/>
                    <a:pt x="13873" y="10506"/>
                  </a:cubicBezTo>
                  <a:close/>
                  <a:moveTo>
                    <a:pt x="13873" y="10506"/>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72" name="AutoShape 7"/>
            <p:cNvSpPr>
              <a:spLocks/>
            </p:cNvSpPr>
            <p:nvPr/>
          </p:nvSpPr>
          <p:spPr bwMode="auto">
            <a:xfrm>
              <a:off x="532" y="598"/>
              <a:ext cx="143" cy="40"/>
            </a:xfrm>
            <a:custGeom>
              <a:avLst/>
              <a:gdLst/>
              <a:ahLst/>
              <a:cxnLst/>
              <a:rect l="0" t="0" r="r" b="b"/>
              <a:pathLst>
                <a:path w="21600" h="20659">
                  <a:moveTo>
                    <a:pt x="4883" y="7471"/>
                  </a:moveTo>
                  <a:cubicBezTo>
                    <a:pt x="4876" y="7471"/>
                    <a:pt x="4469" y="7401"/>
                    <a:pt x="3894" y="7737"/>
                  </a:cubicBezTo>
                  <a:cubicBezTo>
                    <a:pt x="3317" y="8073"/>
                    <a:pt x="2574" y="8805"/>
                    <a:pt x="1862" y="10453"/>
                  </a:cubicBezTo>
                  <a:lnTo>
                    <a:pt x="1861" y="10453"/>
                  </a:lnTo>
                  <a:cubicBezTo>
                    <a:pt x="1093" y="12234"/>
                    <a:pt x="483" y="14776"/>
                    <a:pt x="0" y="18131"/>
                  </a:cubicBezTo>
                  <a:cubicBezTo>
                    <a:pt x="5152" y="21423"/>
                    <a:pt x="10825" y="21600"/>
                    <a:pt x="16683" y="18075"/>
                  </a:cubicBezTo>
                  <a:cubicBezTo>
                    <a:pt x="16691" y="18068"/>
                    <a:pt x="17191" y="17780"/>
                    <a:pt x="17883" y="16738"/>
                  </a:cubicBezTo>
                  <a:cubicBezTo>
                    <a:pt x="18573" y="15703"/>
                    <a:pt x="19457" y="13889"/>
                    <a:pt x="20198" y="10933"/>
                  </a:cubicBezTo>
                  <a:cubicBezTo>
                    <a:pt x="20962" y="7888"/>
                    <a:pt x="21441" y="4164"/>
                    <a:pt x="21600" y="0"/>
                  </a:cubicBezTo>
                  <a:cubicBezTo>
                    <a:pt x="15864" y="6163"/>
                    <a:pt x="10171" y="8491"/>
                    <a:pt x="4883" y="7471"/>
                  </a:cubicBezTo>
                  <a:close/>
                  <a:moveTo>
                    <a:pt x="4883" y="7471"/>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73" name="AutoShape 8"/>
            <p:cNvSpPr>
              <a:spLocks/>
            </p:cNvSpPr>
            <p:nvPr/>
          </p:nvSpPr>
          <p:spPr bwMode="auto">
            <a:xfrm>
              <a:off x="487" y="642"/>
              <a:ext cx="148" cy="33"/>
            </a:xfrm>
            <a:custGeom>
              <a:avLst/>
              <a:gdLst/>
              <a:ahLst/>
              <a:cxnLst/>
              <a:rect l="0" t="0" r="r" b="b"/>
              <a:pathLst>
                <a:path w="21600" h="21159">
                  <a:moveTo>
                    <a:pt x="5174" y="340"/>
                  </a:moveTo>
                  <a:cubicBezTo>
                    <a:pt x="5167" y="331"/>
                    <a:pt x="4779" y="-26"/>
                    <a:pt x="4211" y="1"/>
                  </a:cubicBezTo>
                  <a:cubicBezTo>
                    <a:pt x="3641" y="34"/>
                    <a:pt x="2894" y="432"/>
                    <a:pt x="2134" y="1976"/>
                  </a:cubicBezTo>
                  <a:cubicBezTo>
                    <a:pt x="1316" y="3638"/>
                    <a:pt x="616" y="6345"/>
                    <a:pt x="0" y="10128"/>
                  </a:cubicBezTo>
                  <a:cubicBezTo>
                    <a:pt x="4806" y="17598"/>
                    <a:pt x="10260" y="21574"/>
                    <a:pt x="16059" y="21125"/>
                  </a:cubicBezTo>
                  <a:cubicBezTo>
                    <a:pt x="16067" y="21125"/>
                    <a:pt x="16562" y="21102"/>
                    <a:pt x="17274" y="20282"/>
                  </a:cubicBezTo>
                  <a:cubicBezTo>
                    <a:pt x="17985" y="19472"/>
                    <a:pt x="18917" y="17837"/>
                    <a:pt x="19762" y="14708"/>
                  </a:cubicBezTo>
                  <a:cubicBezTo>
                    <a:pt x="20634" y="11484"/>
                    <a:pt x="21261" y="7243"/>
                    <a:pt x="21600" y="2250"/>
                  </a:cubicBezTo>
                  <a:cubicBezTo>
                    <a:pt x="15802" y="6001"/>
                    <a:pt x="10216" y="5099"/>
                    <a:pt x="5174" y="340"/>
                  </a:cubicBezTo>
                  <a:close/>
                  <a:moveTo>
                    <a:pt x="5174" y="34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74" name="AutoShape 9"/>
            <p:cNvSpPr>
              <a:spLocks/>
            </p:cNvSpPr>
            <p:nvPr/>
          </p:nvSpPr>
          <p:spPr bwMode="auto">
            <a:xfrm>
              <a:off x="443" y="657"/>
              <a:ext cx="148" cy="46"/>
            </a:xfrm>
            <a:custGeom>
              <a:avLst/>
              <a:gdLst/>
              <a:ahLst/>
              <a:cxnLst/>
              <a:rect l="0" t="0" r="r" b="b"/>
              <a:pathLst>
                <a:path w="21600" h="21469">
                  <a:moveTo>
                    <a:pt x="3834" y="0"/>
                  </a:moveTo>
                  <a:lnTo>
                    <a:pt x="3849" y="141"/>
                  </a:lnTo>
                  <a:cubicBezTo>
                    <a:pt x="3412" y="107"/>
                    <a:pt x="2919" y="242"/>
                    <a:pt x="2402" y="716"/>
                  </a:cubicBezTo>
                  <a:cubicBezTo>
                    <a:pt x="1534" y="1512"/>
                    <a:pt x="745" y="3117"/>
                    <a:pt x="0" y="5549"/>
                  </a:cubicBezTo>
                  <a:cubicBezTo>
                    <a:pt x="1630" y="8398"/>
                    <a:pt x="3360" y="10958"/>
                    <a:pt x="5180" y="13182"/>
                  </a:cubicBezTo>
                  <a:lnTo>
                    <a:pt x="5159" y="12984"/>
                  </a:lnTo>
                  <a:cubicBezTo>
                    <a:pt x="8341" y="16880"/>
                    <a:pt x="11798" y="19746"/>
                    <a:pt x="15457" y="21368"/>
                  </a:cubicBezTo>
                  <a:cubicBezTo>
                    <a:pt x="15466" y="21372"/>
                    <a:pt x="15954" y="21600"/>
                    <a:pt x="16686" y="21358"/>
                  </a:cubicBezTo>
                  <a:cubicBezTo>
                    <a:pt x="17417" y="21120"/>
                    <a:pt x="18396" y="20394"/>
                    <a:pt x="19341" y="18543"/>
                  </a:cubicBezTo>
                  <a:cubicBezTo>
                    <a:pt x="20316" y="16638"/>
                    <a:pt x="21087" y="13870"/>
                    <a:pt x="21600" y="10424"/>
                  </a:cubicBezTo>
                  <a:cubicBezTo>
                    <a:pt x="15748" y="10286"/>
                    <a:pt x="10272" y="6870"/>
                    <a:pt x="5477" y="907"/>
                  </a:cubicBezTo>
                  <a:cubicBezTo>
                    <a:pt x="5468" y="894"/>
                    <a:pt x="4775" y="47"/>
                    <a:pt x="3834" y="0"/>
                  </a:cubicBezTo>
                  <a:close/>
                  <a:moveTo>
                    <a:pt x="3834"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75" name="AutoShape 10"/>
            <p:cNvSpPr>
              <a:spLocks/>
            </p:cNvSpPr>
            <p:nvPr/>
          </p:nvSpPr>
          <p:spPr bwMode="auto">
            <a:xfrm>
              <a:off x="399" y="664"/>
              <a:ext cx="144" cy="59"/>
            </a:xfrm>
            <a:custGeom>
              <a:avLst/>
              <a:gdLst/>
              <a:ahLst/>
              <a:cxnLst/>
              <a:rect l="0" t="0" r="r" b="b"/>
              <a:pathLst>
                <a:path w="21600" h="21357">
                  <a:moveTo>
                    <a:pt x="13788" y="17351"/>
                  </a:moveTo>
                  <a:lnTo>
                    <a:pt x="12718" y="9432"/>
                  </a:lnTo>
                  <a:cubicBezTo>
                    <a:pt x="10229" y="7221"/>
                    <a:pt x="7897" y="4557"/>
                    <a:pt x="5745" y="1524"/>
                  </a:cubicBezTo>
                  <a:cubicBezTo>
                    <a:pt x="5740" y="1513"/>
                    <a:pt x="5389" y="1026"/>
                    <a:pt x="4835" y="608"/>
                  </a:cubicBezTo>
                  <a:cubicBezTo>
                    <a:pt x="4279" y="187"/>
                    <a:pt x="3525" y="-168"/>
                    <a:pt x="2674" y="84"/>
                  </a:cubicBezTo>
                  <a:cubicBezTo>
                    <a:pt x="1756" y="356"/>
                    <a:pt x="877" y="1280"/>
                    <a:pt x="0" y="2850"/>
                  </a:cubicBezTo>
                  <a:cubicBezTo>
                    <a:pt x="3989" y="10273"/>
                    <a:pt x="8787" y="16424"/>
                    <a:pt x="14225" y="20586"/>
                  </a:cubicBezTo>
                  <a:lnTo>
                    <a:pt x="14198" y="20386"/>
                  </a:lnTo>
                  <a:lnTo>
                    <a:pt x="14841" y="20869"/>
                  </a:lnTo>
                  <a:cubicBezTo>
                    <a:pt x="14850" y="20874"/>
                    <a:pt x="15332" y="21235"/>
                    <a:pt x="16084" y="21333"/>
                  </a:cubicBezTo>
                  <a:cubicBezTo>
                    <a:pt x="16834" y="21432"/>
                    <a:pt x="17859" y="21256"/>
                    <a:pt x="18908" y="20207"/>
                  </a:cubicBezTo>
                  <a:cubicBezTo>
                    <a:pt x="19990" y="19125"/>
                    <a:pt x="20908" y="17312"/>
                    <a:pt x="21600" y="14875"/>
                  </a:cubicBezTo>
                  <a:cubicBezTo>
                    <a:pt x="18463" y="13630"/>
                    <a:pt x="15478" y="11715"/>
                    <a:pt x="12691" y="9232"/>
                  </a:cubicBezTo>
                  <a:cubicBezTo>
                    <a:pt x="12691" y="9232"/>
                    <a:pt x="13788" y="17351"/>
                    <a:pt x="13788" y="17351"/>
                  </a:cubicBezTo>
                  <a:close/>
                  <a:moveTo>
                    <a:pt x="13788" y="17351"/>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76" name="AutoShape 11"/>
            <p:cNvSpPr>
              <a:spLocks/>
            </p:cNvSpPr>
            <p:nvPr/>
          </p:nvSpPr>
          <p:spPr bwMode="auto">
            <a:xfrm>
              <a:off x="354" y="671"/>
              <a:ext cx="137" cy="74"/>
            </a:xfrm>
            <a:custGeom>
              <a:avLst/>
              <a:gdLst/>
              <a:ahLst/>
              <a:cxnLst/>
              <a:rect l="0" t="0" r="r" b="b"/>
              <a:pathLst>
                <a:path w="21600" h="21359">
                  <a:moveTo>
                    <a:pt x="5190" y="1065"/>
                  </a:moveTo>
                  <a:cubicBezTo>
                    <a:pt x="4638" y="565"/>
                    <a:pt x="3875" y="57"/>
                    <a:pt x="2971" y="5"/>
                  </a:cubicBezTo>
                  <a:lnTo>
                    <a:pt x="2970" y="5"/>
                  </a:lnTo>
                  <a:cubicBezTo>
                    <a:pt x="1995" y="-54"/>
                    <a:pt x="1017" y="421"/>
                    <a:pt x="0" y="1410"/>
                  </a:cubicBezTo>
                  <a:cubicBezTo>
                    <a:pt x="3780" y="8747"/>
                    <a:pt x="8547" y="15280"/>
                    <a:pt x="14152" y="20314"/>
                  </a:cubicBezTo>
                  <a:cubicBezTo>
                    <a:pt x="14161" y="20320"/>
                    <a:pt x="14637" y="20757"/>
                    <a:pt x="15412" y="21065"/>
                  </a:cubicBezTo>
                  <a:cubicBezTo>
                    <a:pt x="16186" y="21372"/>
                    <a:pt x="17264" y="21546"/>
                    <a:pt x="18429" y="21031"/>
                  </a:cubicBezTo>
                  <a:cubicBezTo>
                    <a:pt x="19629" y="20502"/>
                    <a:pt x="20711" y="19337"/>
                    <a:pt x="21600" y="17610"/>
                  </a:cubicBezTo>
                  <a:cubicBezTo>
                    <a:pt x="15612" y="13941"/>
                    <a:pt x="10374" y="8536"/>
                    <a:pt x="6077" y="2067"/>
                  </a:cubicBezTo>
                  <a:cubicBezTo>
                    <a:pt x="6071" y="2059"/>
                    <a:pt x="5739" y="1563"/>
                    <a:pt x="5190" y="1065"/>
                  </a:cubicBezTo>
                  <a:close/>
                  <a:moveTo>
                    <a:pt x="5190" y="1065"/>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77" name="AutoShape 12"/>
            <p:cNvSpPr>
              <a:spLocks/>
            </p:cNvSpPr>
            <p:nvPr/>
          </p:nvSpPr>
          <p:spPr bwMode="auto">
            <a:xfrm>
              <a:off x="303" y="664"/>
              <a:ext cx="126" cy="88"/>
            </a:xfrm>
            <a:custGeom>
              <a:avLst/>
              <a:gdLst/>
              <a:ahLst/>
              <a:cxnLst/>
              <a:rect l="0" t="0" r="r" b="b"/>
              <a:pathLst>
                <a:path w="21600" h="21340">
                  <a:moveTo>
                    <a:pt x="6426" y="2595"/>
                  </a:moveTo>
                  <a:cubicBezTo>
                    <a:pt x="6421" y="2586"/>
                    <a:pt x="6111" y="2098"/>
                    <a:pt x="5570" y="1551"/>
                  </a:cubicBezTo>
                  <a:cubicBezTo>
                    <a:pt x="5027" y="1004"/>
                    <a:pt x="4261" y="398"/>
                    <a:pt x="3301" y="138"/>
                  </a:cubicBezTo>
                  <a:lnTo>
                    <a:pt x="3300" y="136"/>
                  </a:lnTo>
                  <a:cubicBezTo>
                    <a:pt x="2265" y="-145"/>
                    <a:pt x="1178" y="11"/>
                    <a:pt x="0" y="586"/>
                  </a:cubicBezTo>
                  <a:cubicBezTo>
                    <a:pt x="3348" y="7595"/>
                    <a:pt x="7868" y="14151"/>
                    <a:pt x="13393" y="19680"/>
                  </a:cubicBezTo>
                  <a:cubicBezTo>
                    <a:pt x="13402" y="19687"/>
                    <a:pt x="13870" y="20163"/>
                    <a:pt x="14670" y="20606"/>
                  </a:cubicBezTo>
                  <a:cubicBezTo>
                    <a:pt x="15467" y="21049"/>
                    <a:pt x="16603" y="21455"/>
                    <a:pt x="17894" y="21311"/>
                  </a:cubicBezTo>
                  <a:cubicBezTo>
                    <a:pt x="19226" y="21165"/>
                    <a:pt x="20489" y="20462"/>
                    <a:pt x="21600" y="19246"/>
                  </a:cubicBezTo>
                  <a:cubicBezTo>
                    <a:pt x="15546" y="14734"/>
                    <a:pt x="10431" y="8992"/>
                    <a:pt x="6426" y="2595"/>
                  </a:cubicBezTo>
                  <a:close/>
                  <a:moveTo>
                    <a:pt x="6426" y="2595"/>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78" name="AutoShape 13"/>
            <p:cNvSpPr>
              <a:spLocks/>
            </p:cNvSpPr>
            <p:nvPr/>
          </p:nvSpPr>
          <p:spPr bwMode="auto">
            <a:xfrm>
              <a:off x="280" y="657"/>
              <a:ext cx="95" cy="94"/>
            </a:xfrm>
            <a:custGeom>
              <a:avLst/>
              <a:gdLst/>
              <a:ahLst/>
              <a:cxnLst/>
              <a:rect l="0" t="0" r="r" b="b"/>
              <a:pathLst>
                <a:path w="21600" h="21491">
                  <a:moveTo>
                    <a:pt x="3900" y="1855"/>
                  </a:moveTo>
                  <a:cubicBezTo>
                    <a:pt x="3892" y="1842"/>
                    <a:pt x="3257" y="875"/>
                    <a:pt x="2078" y="0"/>
                  </a:cubicBezTo>
                  <a:lnTo>
                    <a:pt x="0" y="6335"/>
                  </a:lnTo>
                  <a:cubicBezTo>
                    <a:pt x="2909" y="10775"/>
                    <a:pt x="6467" y="15058"/>
                    <a:pt x="10641" y="19036"/>
                  </a:cubicBezTo>
                  <a:cubicBezTo>
                    <a:pt x="10652" y="19046"/>
                    <a:pt x="11206" y="19581"/>
                    <a:pt x="12205" y="20154"/>
                  </a:cubicBezTo>
                  <a:cubicBezTo>
                    <a:pt x="13200" y="20725"/>
                    <a:pt x="14651" y="21331"/>
                    <a:pt x="16386" y="21464"/>
                  </a:cubicBezTo>
                  <a:cubicBezTo>
                    <a:pt x="18174" y="21600"/>
                    <a:pt x="19952" y="21213"/>
                    <a:pt x="21600" y="20320"/>
                  </a:cubicBezTo>
                  <a:cubicBezTo>
                    <a:pt x="14225" y="14924"/>
                    <a:pt x="8257" y="8584"/>
                    <a:pt x="3900" y="1855"/>
                  </a:cubicBezTo>
                  <a:close/>
                  <a:moveTo>
                    <a:pt x="3900" y="1855"/>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79" name="AutoShape 14"/>
            <p:cNvSpPr>
              <a:spLocks/>
            </p:cNvSpPr>
            <p:nvPr/>
          </p:nvSpPr>
          <p:spPr bwMode="auto">
            <a:xfrm>
              <a:off x="221" y="627"/>
              <a:ext cx="97" cy="114"/>
            </a:xfrm>
            <a:custGeom>
              <a:avLst/>
              <a:gdLst/>
              <a:ahLst/>
              <a:cxnLst/>
              <a:rect l="0" t="0" r="r" b="b"/>
              <a:pathLst>
                <a:path w="21600" h="21445">
                  <a:moveTo>
                    <a:pt x="12897" y="12139"/>
                  </a:moveTo>
                  <a:cubicBezTo>
                    <a:pt x="10708" y="9374"/>
                    <a:pt x="8872" y="6533"/>
                    <a:pt x="7386" y="3668"/>
                  </a:cubicBezTo>
                  <a:cubicBezTo>
                    <a:pt x="7382" y="3660"/>
                    <a:pt x="7138" y="3196"/>
                    <a:pt x="6624" y="2612"/>
                  </a:cubicBezTo>
                  <a:cubicBezTo>
                    <a:pt x="6108" y="2027"/>
                    <a:pt x="5331" y="1321"/>
                    <a:pt x="4217" y="802"/>
                  </a:cubicBezTo>
                  <a:lnTo>
                    <a:pt x="4216" y="802"/>
                  </a:lnTo>
                  <a:cubicBezTo>
                    <a:pt x="3014" y="240"/>
                    <a:pt x="1622" y="-17"/>
                    <a:pt x="0" y="1"/>
                  </a:cubicBezTo>
                  <a:cubicBezTo>
                    <a:pt x="2093" y="6069"/>
                    <a:pt x="5633" y="12196"/>
                    <a:pt x="10658" y="17956"/>
                  </a:cubicBezTo>
                  <a:lnTo>
                    <a:pt x="11308" y="16269"/>
                  </a:lnTo>
                  <a:lnTo>
                    <a:pt x="10699" y="17852"/>
                  </a:lnTo>
                  <a:lnTo>
                    <a:pt x="11296" y="18528"/>
                  </a:lnTo>
                  <a:cubicBezTo>
                    <a:pt x="11305" y="18537"/>
                    <a:pt x="11754" y="19043"/>
                    <a:pt x="12622" y="19640"/>
                  </a:cubicBezTo>
                  <a:cubicBezTo>
                    <a:pt x="13488" y="20233"/>
                    <a:pt x="14785" y="20913"/>
                    <a:pt x="16427" y="21243"/>
                  </a:cubicBezTo>
                  <a:cubicBezTo>
                    <a:pt x="18120" y="21583"/>
                    <a:pt x="19884" y="21494"/>
                    <a:pt x="21600" y="20976"/>
                  </a:cubicBezTo>
                  <a:cubicBezTo>
                    <a:pt x="18280" y="18140"/>
                    <a:pt x="15387" y="15135"/>
                    <a:pt x="12938" y="12035"/>
                  </a:cubicBezTo>
                  <a:cubicBezTo>
                    <a:pt x="12938" y="12035"/>
                    <a:pt x="12897" y="12139"/>
                    <a:pt x="12897" y="12139"/>
                  </a:cubicBezTo>
                  <a:close/>
                  <a:moveTo>
                    <a:pt x="12897" y="12139"/>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80" name="AutoShape 15"/>
            <p:cNvSpPr>
              <a:spLocks/>
            </p:cNvSpPr>
            <p:nvPr/>
          </p:nvSpPr>
          <p:spPr bwMode="auto">
            <a:xfrm>
              <a:off x="258" y="649"/>
              <a:ext cx="28" cy="35"/>
            </a:xfrm>
            <a:custGeom>
              <a:avLst/>
              <a:gdLst/>
              <a:ahLst/>
              <a:cxnLst/>
              <a:rect l="0" t="0" r="r" b="b"/>
              <a:pathLst>
                <a:path w="21600" h="21277">
                  <a:moveTo>
                    <a:pt x="0" y="432"/>
                  </a:moveTo>
                  <a:cubicBezTo>
                    <a:pt x="4164" y="7467"/>
                    <a:pt x="9035" y="14441"/>
                    <a:pt x="14611" y="21277"/>
                  </a:cubicBezTo>
                  <a:lnTo>
                    <a:pt x="21600" y="4133"/>
                  </a:lnTo>
                  <a:cubicBezTo>
                    <a:pt x="19776" y="3025"/>
                    <a:pt x="17555" y="1956"/>
                    <a:pt x="14896" y="1187"/>
                  </a:cubicBezTo>
                  <a:cubicBezTo>
                    <a:pt x="10435" y="-98"/>
                    <a:pt x="5525" y="-323"/>
                    <a:pt x="0" y="432"/>
                  </a:cubicBezTo>
                  <a:close/>
                  <a:moveTo>
                    <a:pt x="0" y="432"/>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81" name="AutoShape 16"/>
            <p:cNvSpPr>
              <a:spLocks/>
            </p:cNvSpPr>
            <p:nvPr/>
          </p:nvSpPr>
          <p:spPr bwMode="auto">
            <a:xfrm>
              <a:off x="177" y="598"/>
              <a:ext cx="78" cy="126"/>
            </a:xfrm>
            <a:custGeom>
              <a:avLst/>
              <a:gdLst/>
              <a:ahLst/>
              <a:cxnLst/>
              <a:rect l="0" t="0" r="r" b="b"/>
              <a:pathLst>
                <a:path w="21600" h="21471">
                  <a:moveTo>
                    <a:pt x="7558" y="3124"/>
                  </a:moveTo>
                  <a:cubicBezTo>
                    <a:pt x="7056" y="2539"/>
                    <a:pt x="6261" y="1816"/>
                    <a:pt x="5008" y="1219"/>
                  </a:cubicBezTo>
                  <a:lnTo>
                    <a:pt x="5007" y="1217"/>
                  </a:lnTo>
                  <a:cubicBezTo>
                    <a:pt x="3657" y="573"/>
                    <a:pt x="2001" y="178"/>
                    <a:pt x="0" y="0"/>
                  </a:cubicBezTo>
                  <a:cubicBezTo>
                    <a:pt x="1231" y="5870"/>
                    <a:pt x="4340" y="11982"/>
                    <a:pt x="9490" y="17914"/>
                  </a:cubicBezTo>
                  <a:cubicBezTo>
                    <a:pt x="9498" y="17922"/>
                    <a:pt x="9932" y="18429"/>
                    <a:pt x="10861" y="19066"/>
                  </a:cubicBezTo>
                  <a:cubicBezTo>
                    <a:pt x="11788" y="19702"/>
                    <a:pt x="13225" y="20467"/>
                    <a:pt x="15170" y="20960"/>
                  </a:cubicBezTo>
                  <a:cubicBezTo>
                    <a:pt x="17175" y="21468"/>
                    <a:pt x="19366" y="21600"/>
                    <a:pt x="21600" y="21345"/>
                  </a:cubicBezTo>
                  <a:cubicBezTo>
                    <a:pt x="15146" y="15817"/>
                    <a:pt x="10722" y="9942"/>
                    <a:pt x="8253" y="4160"/>
                  </a:cubicBezTo>
                  <a:cubicBezTo>
                    <a:pt x="8251" y="4151"/>
                    <a:pt x="8056" y="3708"/>
                    <a:pt x="7558" y="3124"/>
                  </a:cubicBezTo>
                  <a:close/>
                  <a:moveTo>
                    <a:pt x="7558" y="312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82" name="AutoShape 17"/>
            <p:cNvSpPr>
              <a:spLocks/>
            </p:cNvSpPr>
            <p:nvPr/>
          </p:nvSpPr>
          <p:spPr bwMode="auto">
            <a:xfrm>
              <a:off x="147" y="568"/>
              <a:ext cx="58" cy="136"/>
            </a:xfrm>
            <a:custGeom>
              <a:avLst/>
              <a:gdLst/>
              <a:ahLst/>
              <a:cxnLst/>
              <a:rect l="0" t="0" r="r" b="b"/>
              <a:pathLst>
                <a:path w="21265" h="21568">
                  <a:moveTo>
                    <a:pt x="8970" y="3546"/>
                  </a:moveTo>
                  <a:cubicBezTo>
                    <a:pt x="8507" y="2963"/>
                    <a:pt x="7701" y="2227"/>
                    <a:pt x="6250" y="1565"/>
                  </a:cubicBezTo>
                  <a:lnTo>
                    <a:pt x="6250" y="1564"/>
                  </a:lnTo>
                  <a:cubicBezTo>
                    <a:pt x="4683" y="852"/>
                    <a:pt x="2630" y="341"/>
                    <a:pt x="45" y="0"/>
                  </a:cubicBezTo>
                  <a:cubicBezTo>
                    <a:pt x="-335" y="5509"/>
                    <a:pt x="1691" y="11408"/>
                    <a:pt x="6450" y="17325"/>
                  </a:cubicBezTo>
                  <a:cubicBezTo>
                    <a:pt x="6458" y="17334"/>
                    <a:pt x="6857" y="17838"/>
                    <a:pt x="7865" y="18508"/>
                  </a:cubicBezTo>
                  <a:cubicBezTo>
                    <a:pt x="8871" y="19174"/>
                    <a:pt x="10504" y="20007"/>
                    <a:pt x="12904" y="20635"/>
                  </a:cubicBezTo>
                  <a:cubicBezTo>
                    <a:pt x="15376" y="21282"/>
                    <a:pt x="18225" y="21600"/>
                    <a:pt x="21265" y="21566"/>
                  </a:cubicBezTo>
                  <a:cubicBezTo>
                    <a:pt x="14652" y="15902"/>
                    <a:pt x="10824" y="10101"/>
                    <a:pt x="9536" y="4561"/>
                  </a:cubicBezTo>
                  <a:cubicBezTo>
                    <a:pt x="9536" y="4554"/>
                    <a:pt x="9430" y="4128"/>
                    <a:pt x="8970" y="3546"/>
                  </a:cubicBezTo>
                  <a:close/>
                  <a:moveTo>
                    <a:pt x="8970" y="3546"/>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83" name="AutoShape 18"/>
            <p:cNvSpPr>
              <a:spLocks/>
            </p:cNvSpPr>
            <p:nvPr/>
          </p:nvSpPr>
          <p:spPr bwMode="auto">
            <a:xfrm>
              <a:off x="118" y="546"/>
              <a:ext cx="40" cy="122"/>
            </a:xfrm>
            <a:custGeom>
              <a:avLst/>
              <a:gdLst/>
              <a:ahLst/>
              <a:cxnLst/>
              <a:rect l="0" t="0" r="r" b="b"/>
              <a:pathLst>
                <a:path w="21179" h="21600">
                  <a:moveTo>
                    <a:pt x="13538" y="1992"/>
                  </a:moveTo>
                  <a:cubicBezTo>
                    <a:pt x="13542" y="1981"/>
                    <a:pt x="13677" y="1086"/>
                    <a:pt x="12681" y="0"/>
                  </a:cubicBezTo>
                  <a:lnTo>
                    <a:pt x="216" y="3045"/>
                  </a:lnTo>
                  <a:cubicBezTo>
                    <a:pt x="-421" y="7150"/>
                    <a:pt x="338" y="11448"/>
                    <a:pt x="2638" y="15832"/>
                  </a:cubicBezTo>
                  <a:cubicBezTo>
                    <a:pt x="2645" y="15844"/>
                    <a:pt x="2941" y="16429"/>
                    <a:pt x="4007" y="17240"/>
                  </a:cubicBezTo>
                  <a:cubicBezTo>
                    <a:pt x="5071" y="18050"/>
                    <a:pt x="6929" y="19087"/>
                    <a:pt x="9960" y="19955"/>
                  </a:cubicBezTo>
                  <a:cubicBezTo>
                    <a:pt x="13085" y="20851"/>
                    <a:pt x="16906" y="21413"/>
                    <a:pt x="21179" y="21600"/>
                  </a:cubicBezTo>
                  <a:cubicBezTo>
                    <a:pt x="14864" y="14871"/>
                    <a:pt x="12484" y="8194"/>
                    <a:pt x="13538" y="1992"/>
                  </a:cubicBezTo>
                  <a:close/>
                  <a:moveTo>
                    <a:pt x="13538" y="1992"/>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84" name="AutoShape 19"/>
            <p:cNvSpPr>
              <a:spLocks/>
            </p:cNvSpPr>
            <p:nvPr/>
          </p:nvSpPr>
          <p:spPr bwMode="auto">
            <a:xfrm>
              <a:off x="81" y="487"/>
              <a:ext cx="33" cy="147"/>
            </a:xfrm>
            <a:custGeom>
              <a:avLst/>
              <a:gdLst/>
              <a:ahLst/>
              <a:cxnLst/>
              <a:rect l="0" t="0" r="r" b="b"/>
              <a:pathLst>
                <a:path w="21419" h="21600">
                  <a:moveTo>
                    <a:pt x="19421" y="2133"/>
                  </a:moveTo>
                  <a:lnTo>
                    <a:pt x="19419" y="2133"/>
                  </a:lnTo>
                  <a:cubicBezTo>
                    <a:pt x="17734" y="1315"/>
                    <a:pt x="14996" y="616"/>
                    <a:pt x="11167" y="0"/>
                  </a:cubicBezTo>
                  <a:cubicBezTo>
                    <a:pt x="3859" y="4642"/>
                    <a:pt x="-153" y="9888"/>
                    <a:pt x="5" y="15464"/>
                  </a:cubicBezTo>
                  <a:lnTo>
                    <a:pt x="11629" y="13537"/>
                  </a:lnTo>
                  <a:lnTo>
                    <a:pt x="308" y="15414"/>
                  </a:lnTo>
                  <a:lnTo>
                    <a:pt x="343" y="16073"/>
                  </a:lnTo>
                  <a:cubicBezTo>
                    <a:pt x="345" y="16082"/>
                    <a:pt x="373" y="16575"/>
                    <a:pt x="1203" y="17286"/>
                  </a:cubicBezTo>
                  <a:cubicBezTo>
                    <a:pt x="2028" y="17995"/>
                    <a:pt x="3688" y="18926"/>
                    <a:pt x="6858" y="19769"/>
                  </a:cubicBezTo>
                  <a:cubicBezTo>
                    <a:pt x="10127" y="20638"/>
                    <a:pt x="14422" y="21263"/>
                    <a:pt x="19475" y="21600"/>
                  </a:cubicBezTo>
                  <a:cubicBezTo>
                    <a:pt x="17449" y="18527"/>
                    <a:pt x="16742" y="15510"/>
                    <a:pt x="17249" y="12605"/>
                  </a:cubicBezTo>
                  <a:lnTo>
                    <a:pt x="16946" y="12656"/>
                  </a:lnTo>
                  <a:cubicBezTo>
                    <a:pt x="17391" y="10062"/>
                    <a:pt x="18800" y="7556"/>
                    <a:pt x="21078" y="5171"/>
                  </a:cubicBezTo>
                  <a:cubicBezTo>
                    <a:pt x="21085" y="5163"/>
                    <a:pt x="21447" y="4776"/>
                    <a:pt x="21417" y="4208"/>
                  </a:cubicBezTo>
                  <a:cubicBezTo>
                    <a:pt x="21387" y="3638"/>
                    <a:pt x="20981" y="2893"/>
                    <a:pt x="19421" y="2133"/>
                  </a:cubicBezTo>
                  <a:close/>
                  <a:moveTo>
                    <a:pt x="19421" y="2133"/>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85" name="AutoShape 20"/>
            <p:cNvSpPr>
              <a:spLocks/>
            </p:cNvSpPr>
            <p:nvPr/>
          </p:nvSpPr>
          <p:spPr bwMode="auto">
            <a:xfrm>
              <a:off x="118" y="531"/>
              <a:ext cx="24" cy="39"/>
            </a:xfrm>
            <a:custGeom>
              <a:avLst/>
              <a:gdLst/>
              <a:ahLst/>
              <a:cxnLst/>
              <a:rect l="0" t="0" r="r" b="b"/>
              <a:pathLst>
                <a:path w="21600" h="21600">
                  <a:moveTo>
                    <a:pt x="4160" y="0"/>
                  </a:moveTo>
                  <a:cubicBezTo>
                    <a:pt x="2026" y="6963"/>
                    <a:pt x="622" y="14183"/>
                    <a:pt x="0" y="21600"/>
                  </a:cubicBezTo>
                  <a:lnTo>
                    <a:pt x="21600" y="11942"/>
                  </a:lnTo>
                  <a:cubicBezTo>
                    <a:pt x="20821" y="10345"/>
                    <a:pt x="19623" y="8608"/>
                    <a:pt x="17751" y="6906"/>
                  </a:cubicBezTo>
                  <a:lnTo>
                    <a:pt x="17748" y="6906"/>
                  </a:lnTo>
                  <a:cubicBezTo>
                    <a:pt x="14603" y="4055"/>
                    <a:pt x="10103" y="1794"/>
                    <a:pt x="4160" y="0"/>
                  </a:cubicBezTo>
                  <a:close/>
                  <a:moveTo>
                    <a:pt x="4160"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86" name="AutoShape 21"/>
            <p:cNvSpPr>
              <a:spLocks/>
            </p:cNvSpPr>
            <p:nvPr/>
          </p:nvSpPr>
          <p:spPr bwMode="auto">
            <a:xfrm>
              <a:off x="51" y="442"/>
              <a:ext cx="46" cy="148"/>
            </a:xfrm>
            <a:custGeom>
              <a:avLst/>
              <a:gdLst/>
              <a:ahLst/>
              <a:cxnLst/>
              <a:rect l="0" t="0" r="r" b="b"/>
              <a:pathLst>
                <a:path w="21315" h="21600">
                  <a:moveTo>
                    <a:pt x="21129" y="4521"/>
                  </a:moveTo>
                  <a:cubicBezTo>
                    <a:pt x="21389" y="3958"/>
                    <a:pt x="21471" y="3207"/>
                    <a:pt x="20737" y="2402"/>
                  </a:cubicBezTo>
                  <a:cubicBezTo>
                    <a:pt x="19944" y="1534"/>
                    <a:pt x="18345" y="746"/>
                    <a:pt x="15927" y="0"/>
                  </a:cubicBezTo>
                  <a:cubicBezTo>
                    <a:pt x="8174" y="4472"/>
                    <a:pt x="2612" y="9709"/>
                    <a:pt x="98" y="15451"/>
                  </a:cubicBezTo>
                  <a:cubicBezTo>
                    <a:pt x="96" y="15459"/>
                    <a:pt x="-129" y="15948"/>
                    <a:pt x="110" y="16680"/>
                  </a:cubicBezTo>
                  <a:cubicBezTo>
                    <a:pt x="348" y="17412"/>
                    <a:pt x="1069" y="18392"/>
                    <a:pt x="2909" y="19338"/>
                  </a:cubicBezTo>
                  <a:cubicBezTo>
                    <a:pt x="4804" y="20314"/>
                    <a:pt x="7554" y="21087"/>
                    <a:pt x="10980" y="21600"/>
                  </a:cubicBezTo>
                  <a:cubicBezTo>
                    <a:pt x="11106" y="15742"/>
                    <a:pt x="14496" y="10261"/>
                    <a:pt x="20413" y="5460"/>
                  </a:cubicBezTo>
                  <a:cubicBezTo>
                    <a:pt x="20422" y="5453"/>
                    <a:pt x="20869" y="5083"/>
                    <a:pt x="21129" y="4521"/>
                  </a:cubicBezTo>
                  <a:close/>
                  <a:moveTo>
                    <a:pt x="21129" y="4521"/>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87" name="AutoShape 22"/>
            <p:cNvSpPr>
              <a:spLocks/>
            </p:cNvSpPr>
            <p:nvPr/>
          </p:nvSpPr>
          <p:spPr bwMode="auto">
            <a:xfrm>
              <a:off x="29" y="391"/>
              <a:ext cx="60" cy="144"/>
            </a:xfrm>
            <a:custGeom>
              <a:avLst/>
              <a:gdLst/>
              <a:ahLst/>
              <a:cxnLst/>
              <a:rect l="0" t="0" r="r" b="b"/>
              <a:pathLst>
                <a:path w="21358" h="21600">
                  <a:moveTo>
                    <a:pt x="20756" y="4844"/>
                  </a:moveTo>
                  <a:cubicBezTo>
                    <a:pt x="21172" y="4288"/>
                    <a:pt x="21524" y="3532"/>
                    <a:pt x="21274" y="2679"/>
                  </a:cubicBezTo>
                  <a:cubicBezTo>
                    <a:pt x="21003" y="1759"/>
                    <a:pt x="20085" y="878"/>
                    <a:pt x="18527" y="0"/>
                  </a:cubicBezTo>
                  <a:cubicBezTo>
                    <a:pt x="10899" y="4134"/>
                    <a:pt x="4624" y="9139"/>
                    <a:pt x="490" y="14820"/>
                  </a:cubicBezTo>
                  <a:cubicBezTo>
                    <a:pt x="485" y="14829"/>
                    <a:pt x="125" y="15312"/>
                    <a:pt x="25" y="16065"/>
                  </a:cubicBezTo>
                  <a:cubicBezTo>
                    <a:pt x="-76" y="16818"/>
                    <a:pt x="97" y="17846"/>
                    <a:pt x="1137" y="18899"/>
                  </a:cubicBezTo>
                  <a:cubicBezTo>
                    <a:pt x="2208" y="19984"/>
                    <a:pt x="4009" y="20905"/>
                    <a:pt x="6427" y="21600"/>
                  </a:cubicBezTo>
                  <a:cubicBezTo>
                    <a:pt x="8769" y="15677"/>
                    <a:pt x="13478" y="10307"/>
                    <a:pt x="19846" y="5757"/>
                  </a:cubicBezTo>
                  <a:cubicBezTo>
                    <a:pt x="19856" y="5750"/>
                    <a:pt x="20341" y="5399"/>
                    <a:pt x="20756" y="4844"/>
                  </a:cubicBezTo>
                  <a:close/>
                  <a:moveTo>
                    <a:pt x="20756" y="484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88" name="AutoShape 23"/>
            <p:cNvSpPr>
              <a:spLocks/>
            </p:cNvSpPr>
            <p:nvPr/>
          </p:nvSpPr>
          <p:spPr bwMode="auto">
            <a:xfrm>
              <a:off x="7" y="346"/>
              <a:ext cx="73" cy="138"/>
            </a:xfrm>
            <a:custGeom>
              <a:avLst/>
              <a:gdLst/>
              <a:ahLst/>
              <a:cxnLst/>
              <a:rect l="0" t="0" r="r" b="b"/>
              <a:pathLst>
                <a:path w="21358" h="21600">
                  <a:moveTo>
                    <a:pt x="20901" y="4514"/>
                  </a:moveTo>
                  <a:lnTo>
                    <a:pt x="20807" y="4514"/>
                  </a:lnTo>
                  <a:cubicBezTo>
                    <a:pt x="21095" y="4069"/>
                    <a:pt x="21319" y="3548"/>
                    <a:pt x="21353" y="2968"/>
                  </a:cubicBezTo>
                  <a:cubicBezTo>
                    <a:pt x="21412" y="1993"/>
                    <a:pt x="20938" y="1017"/>
                    <a:pt x="19948" y="0"/>
                  </a:cubicBezTo>
                  <a:cubicBezTo>
                    <a:pt x="17261" y="1375"/>
                    <a:pt x="14684" y="2883"/>
                    <a:pt x="12245" y="4514"/>
                  </a:cubicBezTo>
                  <a:lnTo>
                    <a:pt x="12375" y="4514"/>
                  </a:lnTo>
                  <a:cubicBezTo>
                    <a:pt x="8109" y="7364"/>
                    <a:pt x="4274" y="10593"/>
                    <a:pt x="1050" y="14164"/>
                  </a:cubicBezTo>
                  <a:cubicBezTo>
                    <a:pt x="1043" y="14173"/>
                    <a:pt x="605" y="14649"/>
                    <a:pt x="297" y="15422"/>
                  </a:cubicBezTo>
                  <a:cubicBezTo>
                    <a:pt x="-14" y="16195"/>
                    <a:pt x="-188" y="17271"/>
                    <a:pt x="328" y="18433"/>
                  </a:cubicBezTo>
                  <a:cubicBezTo>
                    <a:pt x="858" y="19633"/>
                    <a:pt x="2026" y="20712"/>
                    <a:pt x="3758" y="21600"/>
                  </a:cubicBezTo>
                  <a:cubicBezTo>
                    <a:pt x="7441" y="15622"/>
                    <a:pt x="12864" y="10393"/>
                    <a:pt x="19353" y="6105"/>
                  </a:cubicBezTo>
                  <a:cubicBezTo>
                    <a:pt x="19367" y="6096"/>
                    <a:pt x="20295" y="5474"/>
                    <a:pt x="20901" y="4514"/>
                  </a:cubicBezTo>
                  <a:close/>
                  <a:moveTo>
                    <a:pt x="20901" y="451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89" name="AutoShape 24"/>
            <p:cNvSpPr>
              <a:spLocks/>
            </p:cNvSpPr>
            <p:nvPr/>
          </p:nvSpPr>
          <p:spPr bwMode="auto">
            <a:xfrm>
              <a:off x="0" y="302"/>
              <a:ext cx="87" cy="127"/>
            </a:xfrm>
            <a:custGeom>
              <a:avLst/>
              <a:gdLst/>
              <a:ahLst/>
              <a:cxnLst/>
              <a:rect l="0" t="0" r="r" b="b"/>
              <a:pathLst>
                <a:path w="21339" h="21600">
                  <a:moveTo>
                    <a:pt x="10263" y="12803"/>
                  </a:moveTo>
                  <a:lnTo>
                    <a:pt x="10120" y="12803"/>
                  </a:lnTo>
                  <a:cubicBezTo>
                    <a:pt x="12803" y="10434"/>
                    <a:pt x="15695" y="8295"/>
                    <a:pt x="18734" y="6405"/>
                  </a:cubicBezTo>
                  <a:cubicBezTo>
                    <a:pt x="18744" y="6400"/>
                    <a:pt x="19234" y="6091"/>
                    <a:pt x="19782" y="5552"/>
                  </a:cubicBezTo>
                  <a:cubicBezTo>
                    <a:pt x="20330" y="5012"/>
                    <a:pt x="20939" y="4247"/>
                    <a:pt x="21200" y="3291"/>
                  </a:cubicBezTo>
                  <a:lnTo>
                    <a:pt x="21201" y="3290"/>
                  </a:lnTo>
                  <a:cubicBezTo>
                    <a:pt x="21485" y="2259"/>
                    <a:pt x="21328" y="1175"/>
                    <a:pt x="20753" y="0"/>
                  </a:cubicBezTo>
                  <a:cubicBezTo>
                    <a:pt x="13954" y="3227"/>
                    <a:pt x="7581" y="7544"/>
                    <a:pt x="2155" y="12803"/>
                  </a:cubicBezTo>
                  <a:lnTo>
                    <a:pt x="2297" y="12803"/>
                  </a:lnTo>
                  <a:lnTo>
                    <a:pt x="1661" y="13426"/>
                  </a:lnTo>
                  <a:cubicBezTo>
                    <a:pt x="1653" y="13435"/>
                    <a:pt x="1177" y="13901"/>
                    <a:pt x="734" y="14698"/>
                  </a:cubicBezTo>
                  <a:cubicBezTo>
                    <a:pt x="289" y="15493"/>
                    <a:pt x="-115" y="16625"/>
                    <a:pt x="30" y="17910"/>
                  </a:cubicBezTo>
                  <a:cubicBezTo>
                    <a:pt x="179" y="19236"/>
                    <a:pt x="886" y="20494"/>
                    <a:pt x="2107" y="21600"/>
                  </a:cubicBezTo>
                  <a:cubicBezTo>
                    <a:pt x="4504" y="18394"/>
                    <a:pt x="7254" y="15454"/>
                    <a:pt x="10263" y="12803"/>
                  </a:cubicBezTo>
                  <a:close/>
                  <a:moveTo>
                    <a:pt x="10263" y="12803"/>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90" name="AutoShape 25"/>
            <p:cNvSpPr>
              <a:spLocks/>
            </p:cNvSpPr>
            <p:nvPr/>
          </p:nvSpPr>
          <p:spPr bwMode="auto">
            <a:xfrm>
              <a:off x="0" y="258"/>
              <a:ext cx="101" cy="113"/>
            </a:xfrm>
            <a:custGeom>
              <a:avLst/>
              <a:gdLst/>
              <a:ahLst/>
              <a:cxnLst/>
              <a:rect l="0" t="0" r="r" b="b"/>
              <a:pathLst>
                <a:path w="21386" h="21600">
                  <a:moveTo>
                    <a:pt x="18265" y="6853"/>
                  </a:moveTo>
                  <a:cubicBezTo>
                    <a:pt x="18274" y="6849"/>
                    <a:pt x="18753" y="6566"/>
                    <a:pt x="19326" y="6037"/>
                  </a:cubicBezTo>
                  <a:cubicBezTo>
                    <a:pt x="19899" y="5505"/>
                    <a:pt x="20566" y="4732"/>
                    <a:pt x="20978" y="3704"/>
                  </a:cubicBezTo>
                  <a:cubicBezTo>
                    <a:pt x="21421" y="2594"/>
                    <a:pt x="21498" y="1373"/>
                    <a:pt x="21236" y="0"/>
                  </a:cubicBezTo>
                  <a:cubicBezTo>
                    <a:pt x="14577" y="2841"/>
                    <a:pt x="8080" y="7021"/>
                    <a:pt x="2282" y="12473"/>
                  </a:cubicBezTo>
                  <a:cubicBezTo>
                    <a:pt x="2273" y="12481"/>
                    <a:pt x="1777" y="12943"/>
                    <a:pt x="1243" y="13774"/>
                  </a:cubicBezTo>
                  <a:cubicBezTo>
                    <a:pt x="711" y="14604"/>
                    <a:pt x="147" y="15812"/>
                    <a:pt x="25" y="17257"/>
                  </a:cubicBezTo>
                  <a:cubicBezTo>
                    <a:pt x="-102" y="18747"/>
                    <a:pt x="258" y="20227"/>
                    <a:pt x="1089" y="21600"/>
                  </a:cubicBezTo>
                  <a:cubicBezTo>
                    <a:pt x="6108" y="15457"/>
                    <a:pt x="12005" y="10484"/>
                    <a:pt x="18265" y="6853"/>
                  </a:cubicBezTo>
                  <a:close/>
                  <a:moveTo>
                    <a:pt x="18265" y="6853"/>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91" name="AutoShape 26"/>
            <p:cNvSpPr>
              <a:spLocks/>
            </p:cNvSpPr>
            <p:nvPr/>
          </p:nvSpPr>
          <p:spPr bwMode="auto">
            <a:xfrm>
              <a:off x="7" y="214"/>
              <a:ext cx="114" cy="96"/>
            </a:xfrm>
            <a:custGeom>
              <a:avLst/>
              <a:gdLst/>
              <a:ahLst/>
              <a:cxnLst/>
              <a:rect l="0" t="0" r="r" b="b"/>
              <a:pathLst>
                <a:path w="21446" h="21600">
                  <a:moveTo>
                    <a:pt x="20647" y="4237"/>
                  </a:moveTo>
                  <a:cubicBezTo>
                    <a:pt x="21206" y="3030"/>
                    <a:pt x="21462" y="1631"/>
                    <a:pt x="21445" y="0"/>
                  </a:cubicBezTo>
                  <a:cubicBezTo>
                    <a:pt x="15177" y="2175"/>
                    <a:pt x="8842" y="5907"/>
                    <a:pt x="2920" y="11239"/>
                  </a:cubicBezTo>
                  <a:cubicBezTo>
                    <a:pt x="2911" y="11249"/>
                    <a:pt x="2404" y="11697"/>
                    <a:pt x="1809" y="12570"/>
                  </a:cubicBezTo>
                  <a:cubicBezTo>
                    <a:pt x="1215" y="13442"/>
                    <a:pt x="534" y="14745"/>
                    <a:pt x="203" y="16396"/>
                  </a:cubicBezTo>
                  <a:cubicBezTo>
                    <a:pt x="-138" y="18098"/>
                    <a:pt x="-50" y="19873"/>
                    <a:pt x="467" y="21600"/>
                  </a:cubicBezTo>
                  <a:cubicBezTo>
                    <a:pt x="5805" y="15317"/>
                    <a:pt x="11742" y="10572"/>
                    <a:pt x="17783" y="7424"/>
                  </a:cubicBezTo>
                  <a:cubicBezTo>
                    <a:pt x="17792" y="7421"/>
                    <a:pt x="18255" y="7176"/>
                    <a:pt x="18839" y="6659"/>
                  </a:cubicBezTo>
                  <a:cubicBezTo>
                    <a:pt x="19423" y="6140"/>
                    <a:pt x="20128" y="5359"/>
                    <a:pt x="20646" y="4239"/>
                  </a:cubicBezTo>
                  <a:cubicBezTo>
                    <a:pt x="20646" y="4239"/>
                    <a:pt x="20647" y="4237"/>
                    <a:pt x="20647" y="4237"/>
                  </a:cubicBezTo>
                  <a:close/>
                  <a:moveTo>
                    <a:pt x="20647" y="4237"/>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92" name="AutoShape 27"/>
            <p:cNvSpPr>
              <a:spLocks/>
            </p:cNvSpPr>
            <p:nvPr/>
          </p:nvSpPr>
          <p:spPr bwMode="auto">
            <a:xfrm>
              <a:off x="29" y="177"/>
              <a:ext cx="127" cy="78"/>
            </a:xfrm>
            <a:custGeom>
              <a:avLst/>
              <a:gdLst/>
              <a:ahLst/>
              <a:cxnLst/>
              <a:rect l="0" t="0" r="r" b="b"/>
              <a:pathLst>
                <a:path w="21471" h="21600">
                  <a:moveTo>
                    <a:pt x="17318" y="8314"/>
                  </a:moveTo>
                  <a:cubicBezTo>
                    <a:pt x="17330" y="8310"/>
                    <a:pt x="18162" y="7945"/>
                    <a:pt x="19057" y="6925"/>
                  </a:cubicBezTo>
                  <a:lnTo>
                    <a:pt x="19012" y="6873"/>
                  </a:lnTo>
                  <a:cubicBezTo>
                    <a:pt x="19430" y="6403"/>
                    <a:pt x="19865" y="5793"/>
                    <a:pt x="20250" y="4991"/>
                  </a:cubicBezTo>
                  <a:lnTo>
                    <a:pt x="20251" y="4991"/>
                  </a:lnTo>
                  <a:cubicBezTo>
                    <a:pt x="20896" y="3644"/>
                    <a:pt x="21293" y="1996"/>
                    <a:pt x="21471" y="0"/>
                  </a:cubicBezTo>
                  <a:cubicBezTo>
                    <a:pt x="19329" y="446"/>
                    <a:pt x="17155" y="1140"/>
                    <a:pt x="14969" y="2088"/>
                  </a:cubicBezTo>
                  <a:lnTo>
                    <a:pt x="15030" y="2162"/>
                  </a:lnTo>
                  <a:cubicBezTo>
                    <a:pt x="11206" y="3817"/>
                    <a:pt x="7345" y="6264"/>
                    <a:pt x="3559" y="9535"/>
                  </a:cubicBezTo>
                  <a:cubicBezTo>
                    <a:pt x="3549" y="9543"/>
                    <a:pt x="3043" y="9975"/>
                    <a:pt x="2406" y="10900"/>
                  </a:cubicBezTo>
                  <a:cubicBezTo>
                    <a:pt x="1770" y="11824"/>
                    <a:pt x="1004" y="13256"/>
                    <a:pt x="512" y="15193"/>
                  </a:cubicBezTo>
                  <a:cubicBezTo>
                    <a:pt x="3" y="17189"/>
                    <a:pt x="-129" y="19373"/>
                    <a:pt x="126" y="21600"/>
                  </a:cubicBezTo>
                  <a:cubicBezTo>
                    <a:pt x="5656" y="15173"/>
                    <a:pt x="11534" y="10768"/>
                    <a:pt x="17318" y="8314"/>
                  </a:cubicBezTo>
                  <a:close/>
                  <a:moveTo>
                    <a:pt x="17318" y="831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93" name="AutoShape 28"/>
            <p:cNvSpPr>
              <a:spLocks/>
            </p:cNvSpPr>
            <p:nvPr/>
          </p:nvSpPr>
          <p:spPr bwMode="auto">
            <a:xfrm>
              <a:off x="51" y="140"/>
              <a:ext cx="137" cy="58"/>
            </a:xfrm>
            <a:custGeom>
              <a:avLst/>
              <a:gdLst/>
              <a:ahLst/>
              <a:cxnLst/>
              <a:rect l="0" t="0" r="r" b="b"/>
              <a:pathLst>
                <a:path w="21566" h="21281">
                  <a:moveTo>
                    <a:pt x="7693" y="10775"/>
                  </a:moveTo>
                  <a:lnTo>
                    <a:pt x="9000" y="12989"/>
                  </a:lnTo>
                  <a:cubicBezTo>
                    <a:pt x="11698" y="11229"/>
                    <a:pt x="14380" y="10059"/>
                    <a:pt x="17003" y="9452"/>
                  </a:cubicBezTo>
                  <a:cubicBezTo>
                    <a:pt x="17011" y="9452"/>
                    <a:pt x="17437" y="9349"/>
                    <a:pt x="18018" y="8890"/>
                  </a:cubicBezTo>
                  <a:cubicBezTo>
                    <a:pt x="18601" y="8431"/>
                    <a:pt x="19337" y="7633"/>
                    <a:pt x="19999" y="6193"/>
                  </a:cubicBezTo>
                  <a:cubicBezTo>
                    <a:pt x="20713" y="4640"/>
                    <a:pt x="21225" y="2606"/>
                    <a:pt x="21566" y="44"/>
                  </a:cubicBezTo>
                  <a:cubicBezTo>
                    <a:pt x="16241" y="-319"/>
                    <a:pt x="10551" y="1548"/>
                    <a:pt x="4834" y="5936"/>
                  </a:cubicBezTo>
                  <a:lnTo>
                    <a:pt x="4908" y="6063"/>
                  </a:lnTo>
                  <a:lnTo>
                    <a:pt x="4234" y="6591"/>
                  </a:lnTo>
                  <a:cubicBezTo>
                    <a:pt x="4225" y="6599"/>
                    <a:pt x="3721" y="6994"/>
                    <a:pt x="3053" y="7996"/>
                  </a:cubicBezTo>
                  <a:cubicBezTo>
                    <a:pt x="2386" y="8993"/>
                    <a:pt x="1555" y="10616"/>
                    <a:pt x="929" y="12992"/>
                  </a:cubicBezTo>
                  <a:cubicBezTo>
                    <a:pt x="284" y="15445"/>
                    <a:pt x="-34" y="18269"/>
                    <a:pt x="2" y="21281"/>
                  </a:cubicBezTo>
                  <a:cubicBezTo>
                    <a:pt x="3007" y="17794"/>
                    <a:pt x="6051" y="15082"/>
                    <a:pt x="9075" y="13114"/>
                  </a:cubicBezTo>
                  <a:cubicBezTo>
                    <a:pt x="9075" y="13114"/>
                    <a:pt x="7693" y="10775"/>
                    <a:pt x="7693" y="10775"/>
                  </a:cubicBezTo>
                  <a:close/>
                  <a:moveTo>
                    <a:pt x="7693" y="10775"/>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94" name="AutoShape 29"/>
            <p:cNvSpPr>
              <a:spLocks/>
            </p:cNvSpPr>
            <p:nvPr/>
          </p:nvSpPr>
          <p:spPr bwMode="auto">
            <a:xfrm>
              <a:off x="81" y="110"/>
              <a:ext cx="144" cy="41"/>
            </a:xfrm>
            <a:custGeom>
              <a:avLst/>
              <a:gdLst/>
              <a:ahLst/>
              <a:cxnLst/>
              <a:rect l="0" t="0" r="r" b="b"/>
              <a:pathLst>
                <a:path w="21600" h="20657">
                  <a:moveTo>
                    <a:pt x="16717" y="13184"/>
                  </a:moveTo>
                  <a:cubicBezTo>
                    <a:pt x="16724" y="13187"/>
                    <a:pt x="17131" y="13258"/>
                    <a:pt x="17706" y="12921"/>
                  </a:cubicBezTo>
                  <a:cubicBezTo>
                    <a:pt x="18283" y="12581"/>
                    <a:pt x="19026" y="11854"/>
                    <a:pt x="19738" y="10206"/>
                  </a:cubicBezTo>
                  <a:lnTo>
                    <a:pt x="19739" y="10202"/>
                  </a:lnTo>
                  <a:cubicBezTo>
                    <a:pt x="20507" y="8425"/>
                    <a:pt x="21117" y="5884"/>
                    <a:pt x="21600" y="2530"/>
                  </a:cubicBezTo>
                  <a:cubicBezTo>
                    <a:pt x="16448" y="-762"/>
                    <a:pt x="10775" y="-943"/>
                    <a:pt x="4917" y="2585"/>
                  </a:cubicBezTo>
                  <a:cubicBezTo>
                    <a:pt x="4909" y="2589"/>
                    <a:pt x="4409" y="2880"/>
                    <a:pt x="3717" y="3919"/>
                  </a:cubicBezTo>
                  <a:cubicBezTo>
                    <a:pt x="3027" y="4957"/>
                    <a:pt x="2143" y="6767"/>
                    <a:pt x="1402" y="9722"/>
                  </a:cubicBezTo>
                  <a:cubicBezTo>
                    <a:pt x="638" y="12770"/>
                    <a:pt x="159" y="16494"/>
                    <a:pt x="0" y="20657"/>
                  </a:cubicBezTo>
                  <a:cubicBezTo>
                    <a:pt x="5736" y="14495"/>
                    <a:pt x="11429" y="12168"/>
                    <a:pt x="16717" y="13184"/>
                  </a:cubicBezTo>
                  <a:close/>
                  <a:moveTo>
                    <a:pt x="16717" y="1318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95" name="AutoShape 30"/>
            <p:cNvSpPr>
              <a:spLocks/>
            </p:cNvSpPr>
            <p:nvPr/>
          </p:nvSpPr>
          <p:spPr bwMode="auto">
            <a:xfrm>
              <a:off x="118" y="81"/>
              <a:ext cx="147" cy="33"/>
            </a:xfrm>
            <a:custGeom>
              <a:avLst/>
              <a:gdLst/>
              <a:ahLst/>
              <a:cxnLst/>
              <a:rect l="0" t="0" r="r" b="b"/>
              <a:pathLst>
                <a:path w="21600" h="21155">
                  <a:moveTo>
                    <a:pt x="16426" y="20819"/>
                  </a:moveTo>
                  <a:cubicBezTo>
                    <a:pt x="16433" y="20828"/>
                    <a:pt x="16821" y="21185"/>
                    <a:pt x="17389" y="21153"/>
                  </a:cubicBezTo>
                  <a:cubicBezTo>
                    <a:pt x="17959" y="21125"/>
                    <a:pt x="18706" y="20727"/>
                    <a:pt x="19466" y="19184"/>
                  </a:cubicBezTo>
                  <a:cubicBezTo>
                    <a:pt x="20284" y="17517"/>
                    <a:pt x="20984" y="14815"/>
                    <a:pt x="21600" y="11033"/>
                  </a:cubicBezTo>
                  <a:cubicBezTo>
                    <a:pt x="16794" y="3564"/>
                    <a:pt x="11340" y="-415"/>
                    <a:pt x="5541" y="34"/>
                  </a:cubicBezTo>
                  <a:cubicBezTo>
                    <a:pt x="5533" y="38"/>
                    <a:pt x="5038" y="61"/>
                    <a:pt x="4326" y="876"/>
                  </a:cubicBezTo>
                  <a:cubicBezTo>
                    <a:pt x="3615" y="1691"/>
                    <a:pt x="2683" y="3326"/>
                    <a:pt x="1838" y="6454"/>
                  </a:cubicBezTo>
                  <a:cubicBezTo>
                    <a:pt x="966" y="9678"/>
                    <a:pt x="339" y="13918"/>
                    <a:pt x="0" y="18909"/>
                  </a:cubicBezTo>
                  <a:cubicBezTo>
                    <a:pt x="5798" y="15159"/>
                    <a:pt x="11384" y="16056"/>
                    <a:pt x="16426" y="20819"/>
                  </a:cubicBezTo>
                  <a:close/>
                  <a:moveTo>
                    <a:pt x="16426" y="20819"/>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96" name="AutoShape 31"/>
            <p:cNvSpPr>
              <a:spLocks/>
            </p:cNvSpPr>
            <p:nvPr/>
          </p:nvSpPr>
          <p:spPr bwMode="auto">
            <a:xfrm>
              <a:off x="169" y="44"/>
              <a:ext cx="148" cy="46"/>
            </a:xfrm>
            <a:custGeom>
              <a:avLst/>
              <a:gdLst/>
              <a:ahLst/>
              <a:cxnLst/>
              <a:rect l="0" t="0" r="r" b="b"/>
              <a:pathLst>
                <a:path w="21600" h="21469">
                  <a:moveTo>
                    <a:pt x="17766" y="21469"/>
                  </a:moveTo>
                  <a:lnTo>
                    <a:pt x="17751" y="21325"/>
                  </a:lnTo>
                  <a:cubicBezTo>
                    <a:pt x="18188" y="21362"/>
                    <a:pt x="18681" y="21227"/>
                    <a:pt x="19198" y="20753"/>
                  </a:cubicBezTo>
                  <a:cubicBezTo>
                    <a:pt x="20066" y="19957"/>
                    <a:pt x="20855" y="18348"/>
                    <a:pt x="21600" y="15920"/>
                  </a:cubicBezTo>
                  <a:cubicBezTo>
                    <a:pt x="19970" y="13071"/>
                    <a:pt x="18240" y="10511"/>
                    <a:pt x="16420" y="8284"/>
                  </a:cubicBezTo>
                  <a:lnTo>
                    <a:pt x="16441" y="8482"/>
                  </a:lnTo>
                  <a:cubicBezTo>
                    <a:pt x="13259" y="4585"/>
                    <a:pt x="9802" y="1723"/>
                    <a:pt x="6143" y="101"/>
                  </a:cubicBezTo>
                  <a:cubicBezTo>
                    <a:pt x="6134" y="97"/>
                    <a:pt x="5646" y="-131"/>
                    <a:pt x="4914" y="111"/>
                  </a:cubicBezTo>
                  <a:cubicBezTo>
                    <a:pt x="4183" y="349"/>
                    <a:pt x="3204" y="1075"/>
                    <a:pt x="2259" y="2923"/>
                  </a:cubicBezTo>
                  <a:cubicBezTo>
                    <a:pt x="1284" y="4831"/>
                    <a:pt x="513" y="7595"/>
                    <a:pt x="0" y="11045"/>
                  </a:cubicBezTo>
                  <a:cubicBezTo>
                    <a:pt x="5852" y="11180"/>
                    <a:pt x="11328" y="14599"/>
                    <a:pt x="16123" y="20562"/>
                  </a:cubicBezTo>
                  <a:cubicBezTo>
                    <a:pt x="16132" y="20575"/>
                    <a:pt x="16826" y="21419"/>
                    <a:pt x="17766" y="21469"/>
                  </a:cubicBezTo>
                  <a:close/>
                  <a:moveTo>
                    <a:pt x="17766" y="21469"/>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97" name="AutoShape 32"/>
            <p:cNvSpPr>
              <a:spLocks/>
            </p:cNvSpPr>
            <p:nvPr/>
          </p:nvSpPr>
          <p:spPr bwMode="auto">
            <a:xfrm>
              <a:off x="214" y="22"/>
              <a:ext cx="144" cy="59"/>
            </a:xfrm>
            <a:custGeom>
              <a:avLst/>
              <a:gdLst/>
              <a:ahLst/>
              <a:cxnLst/>
              <a:rect l="0" t="0" r="r" b="b"/>
              <a:pathLst>
                <a:path w="21600" h="21356">
                  <a:moveTo>
                    <a:pt x="7843" y="4235"/>
                  </a:moveTo>
                  <a:lnTo>
                    <a:pt x="8882" y="11926"/>
                  </a:lnTo>
                  <a:cubicBezTo>
                    <a:pt x="11371" y="14136"/>
                    <a:pt x="13703" y="16801"/>
                    <a:pt x="15855" y="19834"/>
                  </a:cubicBezTo>
                  <a:cubicBezTo>
                    <a:pt x="15861" y="19844"/>
                    <a:pt x="16211" y="20332"/>
                    <a:pt x="16765" y="20750"/>
                  </a:cubicBezTo>
                  <a:cubicBezTo>
                    <a:pt x="17321" y="21170"/>
                    <a:pt x="18075" y="21523"/>
                    <a:pt x="18926" y="21271"/>
                  </a:cubicBezTo>
                  <a:cubicBezTo>
                    <a:pt x="19844" y="21001"/>
                    <a:pt x="20723" y="20078"/>
                    <a:pt x="21600" y="18508"/>
                  </a:cubicBezTo>
                  <a:cubicBezTo>
                    <a:pt x="17611" y="11085"/>
                    <a:pt x="12813" y="4931"/>
                    <a:pt x="7375" y="771"/>
                  </a:cubicBezTo>
                  <a:lnTo>
                    <a:pt x="7402" y="971"/>
                  </a:lnTo>
                  <a:lnTo>
                    <a:pt x="6759" y="489"/>
                  </a:lnTo>
                  <a:cubicBezTo>
                    <a:pt x="6750" y="483"/>
                    <a:pt x="6268" y="123"/>
                    <a:pt x="5516" y="24"/>
                  </a:cubicBezTo>
                  <a:cubicBezTo>
                    <a:pt x="4766" y="-77"/>
                    <a:pt x="3741" y="102"/>
                    <a:pt x="2692" y="1150"/>
                  </a:cubicBezTo>
                  <a:cubicBezTo>
                    <a:pt x="1610" y="2230"/>
                    <a:pt x="692" y="4046"/>
                    <a:pt x="0" y="6480"/>
                  </a:cubicBezTo>
                  <a:cubicBezTo>
                    <a:pt x="3137" y="7728"/>
                    <a:pt x="6122" y="9642"/>
                    <a:pt x="8909" y="12125"/>
                  </a:cubicBezTo>
                  <a:cubicBezTo>
                    <a:pt x="8909" y="12125"/>
                    <a:pt x="7843" y="4235"/>
                    <a:pt x="7843" y="4235"/>
                  </a:cubicBezTo>
                  <a:close/>
                  <a:moveTo>
                    <a:pt x="7843" y="4235"/>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98" name="AutoShape 33"/>
            <p:cNvSpPr>
              <a:spLocks/>
            </p:cNvSpPr>
            <p:nvPr/>
          </p:nvSpPr>
          <p:spPr bwMode="auto">
            <a:xfrm>
              <a:off x="273" y="7"/>
              <a:ext cx="137" cy="74"/>
            </a:xfrm>
            <a:custGeom>
              <a:avLst/>
              <a:gdLst/>
              <a:ahLst/>
              <a:cxnLst/>
              <a:rect l="0" t="0" r="r" b="b"/>
              <a:pathLst>
                <a:path w="21600" h="21360">
                  <a:moveTo>
                    <a:pt x="16410" y="20294"/>
                  </a:moveTo>
                  <a:cubicBezTo>
                    <a:pt x="16962" y="20794"/>
                    <a:pt x="17725" y="21302"/>
                    <a:pt x="18629" y="21354"/>
                  </a:cubicBezTo>
                  <a:lnTo>
                    <a:pt x="18630" y="21354"/>
                  </a:lnTo>
                  <a:cubicBezTo>
                    <a:pt x="19605" y="21413"/>
                    <a:pt x="20583" y="20938"/>
                    <a:pt x="21600" y="19949"/>
                  </a:cubicBezTo>
                  <a:cubicBezTo>
                    <a:pt x="17820" y="12609"/>
                    <a:pt x="13053" y="6079"/>
                    <a:pt x="7448" y="1045"/>
                  </a:cubicBezTo>
                  <a:cubicBezTo>
                    <a:pt x="7439" y="1039"/>
                    <a:pt x="6963" y="602"/>
                    <a:pt x="6188" y="294"/>
                  </a:cubicBezTo>
                  <a:cubicBezTo>
                    <a:pt x="5414" y="-15"/>
                    <a:pt x="4336" y="-187"/>
                    <a:pt x="3171" y="328"/>
                  </a:cubicBezTo>
                  <a:cubicBezTo>
                    <a:pt x="1971" y="857"/>
                    <a:pt x="889" y="2022"/>
                    <a:pt x="0" y="3747"/>
                  </a:cubicBezTo>
                  <a:cubicBezTo>
                    <a:pt x="5988" y="7418"/>
                    <a:pt x="11226" y="12823"/>
                    <a:pt x="15523" y="19292"/>
                  </a:cubicBezTo>
                  <a:cubicBezTo>
                    <a:pt x="15529" y="19300"/>
                    <a:pt x="15861" y="19796"/>
                    <a:pt x="16410" y="20294"/>
                  </a:cubicBezTo>
                  <a:close/>
                  <a:moveTo>
                    <a:pt x="16410" y="2029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99" name="AutoShape 34"/>
            <p:cNvSpPr>
              <a:spLocks/>
            </p:cNvSpPr>
            <p:nvPr/>
          </p:nvSpPr>
          <p:spPr bwMode="auto">
            <a:xfrm>
              <a:off x="325" y="0"/>
              <a:ext cx="126" cy="87"/>
            </a:xfrm>
            <a:custGeom>
              <a:avLst/>
              <a:gdLst/>
              <a:ahLst/>
              <a:cxnLst/>
              <a:rect l="0" t="0" r="r" b="b"/>
              <a:pathLst>
                <a:path w="21600" h="21341">
                  <a:moveTo>
                    <a:pt x="15174" y="18747"/>
                  </a:moveTo>
                  <a:cubicBezTo>
                    <a:pt x="15179" y="18756"/>
                    <a:pt x="15489" y="19244"/>
                    <a:pt x="16030" y="19791"/>
                  </a:cubicBezTo>
                  <a:cubicBezTo>
                    <a:pt x="16572" y="20338"/>
                    <a:pt x="17339" y="20944"/>
                    <a:pt x="18299" y="21204"/>
                  </a:cubicBezTo>
                  <a:cubicBezTo>
                    <a:pt x="19334" y="21487"/>
                    <a:pt x="20421" y="21331"/>
                    <a:pt x="21600" y="20756"/>
                  </a:cubicBezTo>
                  <a:cubicBezTo>
                    <a:pt x="18251" y="13745"/>
                    <a:pt x="13732" y="7190"/>
                    <a:pt x="8207" y="1662"/>
                  </a:cubicBezTo>
                  <a:cubicBezTo>
                    <a:pt x="8198" y="1655"/>
                    <a:pt x="7730" y="1179"/>
                    <a:pt x="6930" y="736"/>
                  </a:cubicBezTo>
                  <a:cubicBezTo>
                    <a:pt x="6133" y="291"/>
                    <a:pt x="4997" y="-113"/>
                    <a:pt x="3705" y="29"/>
                  </a:cubicBezTo>
                  <a:cubicBezTo>
                    <a:pt x="2374" y="177"/>
                    <a:pt x="1110" y="878"/>
                    <a:pt x="0" y="2094"/>
                  </a:cubicBezTo>
                  <a:cubicBezTo>
                    <a:pt x="6054" y="6606"/>
                    <a:pt x="11168" y="12348"/>
                    <a:pt x="15174" y="18747"/>
                  </a:cubicBezTo>
                  <a:close/>
                  <a:moveTo>
                    <a:pt x="15174" y="18747"/>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00" name="AutoShape 35"/>
            <p:cNvSpPr>
              <a:spLocks/>
            </p:cNvSpPr>
            <p:nvPr/>
          </p:nvSpPr>
          <p:spPr bwMode="auto">
            <a:xfrm>
              <a:off x="384" y="0"/>
              <a:ext cx="94" cy="94"/>
            </a:xfrm>
            <a:custGeom>
              <a:avLst/>
              <a:gdLst/>
              <a:ahLst/>
              <a:cxnLst/>
              <a:rect l="0" t="0" r="r" b="b"/>
              <a:pathLst>
                <a:path w="21600" h="21491">
                  <a:moveTo>
                    <a:pt x="17700" y="19634"/>
                  </a:moveTo>
                  <a:cubicBezTo>
                    <a:pt x="17708" y="19647"/>
                    <a:pt x="18343" y="20614"/>
                    <a:pt x="19522" y="21491"/>
                  </a:cubicBezTo>
                  <a:lnTo>
                    <a:pt x="21600" y="15154"/>
                  </a:lnTo>
                  <a:cubicBezTo>
                    <a:pt x="18691" y="10716"/>
                    <a:pt x="15133" y="6431"/>
                    <a:pt x="10959" y="2453"/>
                  </a:cubicBezTo>
                  <a:cubicBezTo>
                    <a:pt x="10948" y="2445"/>
                    <a:pt x="10394" y="1910"/>
                    <a:pt x="9396" y="1337"/>
                  </a:cubicBezTo>
                  <a:cubicBezTo>
                    <a:pt x="8400" y="765"/>
                    <a:pt x="6949" y="158"/>
                    <a:pt x="5214" y="27"/>
                  </a:cubicBezTo>
                  <a:cubicBezTo>
                    <a:pt x="3426" y="-109"/>
                    <a:pt x="1648" y="278"/>
                    <a:pt x="0" y="1171"/>
                  </a:cubicBezTo>
                  <a:cubicBezTo>
                    <a:pt x="7375" y="6565"/>
                    <a:pt x="13343" y="12907"/>
                    <a:pt x="17700" y="19634"/>
                  </a:cubicBezTo>
                  <a:close/>
                  <a:moveTo>
                    <a:pt x="17700" y="1963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01" name="AutoShape 36"/>
            <p:cNvSpPr>
              <a:spLocks/>
            </p:cNvSpPr>
            <p:nvPr/>
          </p:nvSpPr>
          <p:spPr bwMode="auto">
            <a:xfrm>
              <a:off x="443" y="7"/>
              <a:ext cx="97" cy="114"/>
            </a:xfrm>
            <a:custGeom>
              <a:avLst/>
              <a:gdLst/>
              <a:ahLst/>
              <a:cxnLst/>
              <a:rect l="0" t="0" r="r" b="b"/>
              <a:pathLst>
                <a:path w="21600" h="21447">
                  <a:moveTo>
                    <a:pt x="8703" y="9306"/>
                  </a:moveTo>
                  <a:cubicBezTo>
                    <a:pt x="10892" y="12072"/>
                    <a:pt x="12728" y="14912"/>
                    <a:pt x="14214" y="17778"/>
                  </a:cubicBezTo>
                  <a:cubicBezTo>
                    <a:pt x="14218" y="17786"/>
                    <a:pt x="14462" y="18249"/>
                    <a:pt x="14976" y="18834"/>
                  </a:cubicBezTo>
                  <a:cubicBezTo>
                    <a:pt x="15492" y="19419"/>
                    <a:pt x="16269" y="20124"/>
                    <a:pt x="17383" y="20645"/>
                  </a:cubicBezTo>
                  <a:lnTo>
                    <a:pt x="17384" y="20645"/>
                  </a:lnTo>
                  <a:cubicBezTo>
                    <a:pt x="18586" y="21205"/>
                    <a:pt x="19978" y="21462"/>
                    <a:pt x="21600" y="21446"/>
                  </a:cubicBezTo>
                  <a:cubicBezTo>
                    <a:pt x="19507" y="15377"/>
                    <a:pt x="15967" y="9248"/>
                    <a:pt x="10942" y="3490"/>
                  </a:cubicBezTo>
                  <a:lnTo>
                    <a:pt x="10246" y="5296"/>
                  </a:lnTo>
                  <a:lnTo>
                    <a:pt x="10901" y="3594"/>
                  </a:lnTo>
                  <a:lnTo>
                    <a:pt x="10304" y="2916"/>
                  </a:lnTo>
                  <a:cubicBezTo>
                    <a:pt x="10295" y="2908"/>
                    <a:pt x="9846" y="2400"/>
                    <a:pt x="8978" y="1805"/>
                  </a:cubicBezTo>
                  <a:cubicBezTo>
                    <a:pt x="8112" y="1211"/>
                    <a:pt x="6815" y="530"/>
                    <a:pt x="5173" y="202"/>
                  </a:cubicBezTo>
                  <a:cubicBezTo>
                    <a:pt x="3480" y="-138"/>
                    <a:pt x="1716" y="-49"/>
                    <a:pt x="0" y="470"/>
                  </a:cubicBezTo>
                  <a:cubicBezTo>
                    <a:pt x="3320" y="3304"/>
                    <a:pt x="6213" y="6311"/>
                    <a:pt x="8662" y="9410"/>
                  </a:cubicBezTo>
                  <a:cubicBezTo>
                    <a:pt x="8662" y="9410"/>
                    <a:pt x="8703" y="9306"/>
                    <a:pt x="8703" y="9306"/>
                  </a:cubicBezTo>
                  <a:close/>
                  <a:moveTo>
                    <a:pt x="8703" y="9306"/>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02" name="AutoShape 37"/>
            <p:cNvSpPr>
              <a:spLocks/>
            </p:cNvSpPr>
            <p:nvPr/>
          </p:nvSpPr>
          <p:spPr bwMode="auto">
            <a:xfrm>
              <a:off x="473" y="66"/>
              <a:ext cx="28" cy="35"/>
            </a:xfrm>
            <a:custGeom>
              <a:avLst/>
              <a:gdLst/>
              <a:ahLst/>
              <a:cxnLst/>
              <a:rect l="0" t="0" r="r" b="b"/>
              <a:pathLst>
                <a:path w="21600" h="21277">
                  <a:moveTo>
                    <a:pt x="21600" y="20845"/>
                  </a:moveTo>
                  <a:cubicBezTo>
                    <a:pt x="17436" y="13811"/>
                    <a:pt x="12565" y="6839"/>
                    <a:pt x="6989" y="0"/>
                  </a:cubicBezTo>
                  <a:lnTo>
                    <a:pt x="0" y="17140"/>
                  </a:lnTo>
                  <a:cubicBezTo>
                    <a:pt x="1824" y="18253"/>
                    <a:pt x="4045" y="19317"/>
                    <a:pt x="6704" y="20086"/>
                  </a:cubicBezTo>
                  <a:lnTo>
                    <a:pt x="6707" y="20090"/>
                  </a:lnTo>
                  <a:cubicBezTo>
                    <a:pt x="11165" y="21375"/>
                    <a:pt x="16077" y="21600"/>
                    <a:pt x="21600" y="20845"/>
                  </a:cubicBezTo>
                  <a:close/>
                  <a:moveTo>
                    <a:pt x="21600" y="20845"/>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03" name="AutoShape 38"/>
            <p:cNvSpPr>
              <a:spLocks/>
            </p:cNvSpPr>
            <p:nvPr/>
          </p:nvSpPr>
          <p:spPr bwMode="auto">
            <a:xfrm>
              <a:off x="502" y="22"/>
              <a:ext cx="78" cy="126"/>
            </a:xfrm>
            <a:custGeom>
              <a:avLst/>
              <a:gdLst/>
              <a:ahLst/>
              <a:cxnLst/>
              <a:rect l="0" t="0" r="r" b="b"/>
              <a:pathLst>
                <a:path w="21600" h="21471">
                  <a:moveTo>
                    <a:pt x="14042" y="18348"/>
                  </a:moveTo>
                  <a:cubicBezTo>
                    <a:pt x="14544" y="18932"/>
                    <a:pt x="15339" y="19656"/>
                    <a:pt x="16592" y="20254"/>
                  </a:cubicBezTo>
                  <a:lnTo>
                    <a:pt x="16593" y="20254"/>
                  </a:lnTo>
                  <a:cubicBezTo>
                    <a:pt x="17943" y="20899"/>
                    <a:pt x="19599" y="21293"/>
                    <a:pt x="21600" y="21471"/>
                  </a:cubicBezTo>
                  <a:cubicBezTo>
                    <a:pt x="20369" y="15601"/>
                    <a:pt x="17260" y="9490"/>
                    <a:pt x="12110" y="3558"/>
                  </a:cubicBezTo>
                  <a:cubicBezTo>
                    <a:pt x="12102" y="3549"/>
                    <a:pt x="11668" y="3043"/>
                    <a:pt x="10739" y="2405"/>
                  </a:cubicBezTo>
                  <a:cubicBezTo>
                    <a:pt x="9812" y="1770"/>
                    <a:pt x="8375" y="1005"/>
                    <a:pt x="6430" y="513"/>
                  </a:cubicBezTo>
                  <a:cubicBezTo>
                    <a:pt x="4425" y="4"/>
                    <a:pt x="2234" y="-129"/>
                    <a:pt x="0" y="127"/>
                  </a:cubicBezTo>
                  <a:cubicBezTo>
                    <a:pt x="6454" y="5654"/>
                    <a:pt x="10878" y="11531"/>
                    <a:pt x="13347" y="17312"/>
                  </a:cubicBezTo>
                  <a:cubicBezTo>
                    <a:pt x="13349" y="17321"/>
                    <a:pt x="13544" y="17764"/>
                    <a:pt x="14042" y="18348"/>
                  </a:cubicBezTo>
                  <a:close/>
                  <a:moveTo>
                    <a:pt x="14042" y="18348"/>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04" name="AutoShape 39"/>
            <p:cNvSpPr>
              <a:spLocks/>
            </p:cNvSpPr>
            <p:nvPr/>
          </p:nvSpPr>
          <p:spPr bwMode="auto">
            <a:xfrm>
              <a:off x="554" y="44"/>
              <a:ext cx="57" cy="136"/>
            </a:xfrm>
            <a:custGeom>
              <a:avLst/>
              <a:gdLst/>
              <a:ahLst/>
              <a:cxnLst/>
              <a:rect l="0" t="0" r="r" b="b"/>
              <a:pathLst>
                <a:path w="21265" h="21567">
                  <a:moveTo>
                    <a:pt x="12295" y="18021"/>
                  </a:moveTo>
                  <a:cubicBezTo>
                    <a:pt x="12758" y="18604"/>
                    <a:pt x="13564" y="19340"/>
                    <a:pt x="15016" y="20002"/>
                  </a:cubicBezTo>
                  <a:cubicBezTo>
                    <a:pt x="16582" y="20715"/>
                    <a:pt x="18635" y="21226"/>
                    <a:pt x="21220" y="21567"/>
                  </a:cubicBezTo>
                  <a:cubicBezTo>
                    <a:pt x="21600" y="16057"/>
                    <a:pt x="19574" y="10159"/>
                    <a:pt x="14815" y="4243"/>
                  </a:cubicBezTo>
                  <a:cubicBezTo>
                    <a:pt x="14807" y="4234"/>
                    <a:pt x="14408" y="3730"/>
                    <a:pt x="13400" y="3060"/>
                  </a:cubicBezTo>
                  <a:cubicBezTo>
                    <a:pt x="12394" y="2393"/>
                    <a:pt x="10761" y="1561"/>
                    <a:pt x="8361" y="933"/>
                  </a:cubicBezTo>
                  <a:cubicBezTo>
                    <a:pt x="5889" y="286"/>
                    <a:pt x="3040" y="-33"/>
                    <a:pt x="0" y="2"/>
                  </a:cubicBezTo>
                  <a:cubicBezTo>
                    <a:pt x="6613" y="5666"/>
                    <a:pt x="10441" y="11465"/>
                    <a:pt x="11729" y="17006"/>
                  </a:cubicBezTo>
                  <a:cubicBezTo>
                    <a:pt x="11729" y="17014"/>
                    <a:pt x="11835" y="17439"/>
                    <a:pt x="12295" y="18021"/>
                  </a:cubicBezTo>
                  <a:close/>
                  <a:moveTo>
                    <a:pt x="12295" y="18021"/>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05" name="AutoShape 40"/>
            <p:cNvSpPr>
              <a:spLocks/>
            </p:cNvSpPr>
            <p:nvPr/>
          </p:nvSpPr>
          <p:spPr bwMode="auto">
            <a:xfrm>
              <a:off x="606" y="81"/>
              <a:ext cx="40" cy="122"/>
            </a:xfrm>
            <a:custGeom>
              <a:avLst/>
              <a:gdLst/>
              <a:ahLst/>
              <a:cxnLst/>
              <a:rect l="0" t="0" r="r" b="b"/>
              <a:pathLst>
                <a:path w="21179" h="21600">
                  <a:moveTo>
                    <a:pt x="7641" y="19609"/>
                  </a:moveTo>
                  <a:cubicBezTo>
                    <a:pt x="7637" y="19620"/>
                    <a:pt x="7502" y="20515"/>
                    <a:pt x="8498" y="21600"/>
                  </a:cubicBezTo>
                  <a:lnTo>
                    <a:pt x="20963" y="18556"/>
                  </a:lnTo>
                  <a:cubicBezTo>
                    <a:pt x="21600" y="14450"/>
                    <a:pt x="20841" y="10153"/>
                    <a:pt x="18541" y="5767"/>
                  </a:cubicBezTo>
                  <a:cubicBezTo>
                    <a:pt x="18534" y="5757"/>
                    <a:pt x="18238" y="5171"/>
                    <a:pt x="17172" y="4359"/>
                  </a:cubicBezTo>
                  <a:cubicBezTo>
                    <a:pt x="16108" y="3551"/>
                    <a:pt x="14250" y="2513"/>
                    <a:pt x="11219" y="1644"/>
                  </a:cubicBezTo>
                  <a:cubicBezTo>
                    <a:pt x="8094" y="749"/>
                    <a:pt x="4273" y="186"/>
                    <a:pt x="0" y="0"/>
                  </a:cubicBezTo>
                  <a:cubicBezTo>
                    <a:pt x="6315" y="6729"/>
                    <a:pt x="8695" y="13407"/>
                    <a:pt x="7641" y="19609"/>
                  </a:cubicBezTo>
                  <a:close/>
                  <a:moveTo>
                    <a:pt x="7641" y="19609"/>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06" name="AutoShape 41"/>
            <p:cNvSpPr>
              <a:spLocks/>
            </p:cNvSpPr>
            <p:nvPr/>
          </p:nvSpPr>
          <p:spPr bwMode="auto">
            <a:xfrm>
              <a:off x="643" y="118"/>
              <a:ext cx="33" cy="147"/>
            </a:xfrm>
            <a:custGeom>
              <a:avLst/>
              <a:gdLst/>
              <a:ahLst/>
              <a:cxnLst/>
              <a:rect l="0" t="0" r="r" b="b"/>
              <a:pathLst>
                <a:path w="21419" h="21600">
                  <a:moveTo>
                    <a:pt x="1998" y="19467"/>
                  </a:moveTo>
                  <a:lnTo>
                    <a:pt x="2000" y="19467"/>
                  </a:lnTo>
                  <a:cubicBezTo>
                    <a:pt x="3685" y="20284"/>
                    <a:pt x="6423" y="20984"/>
                    <a:pt x="10252" y="21600"/>
                  </a:cubicBezTo>
                  <a:cubicBezTo>
                    <a:pt x="17560" y="16959"/>
                    <a:pt x="21572" y="11713"/>
                    <a:pt x="21414" y="6136"/>
                  </a:cubicBezTo>
                  <a:lnTo>
                    <a:pt x="9790" y="8063"/>
                  </a:lnTo>
                  <a:lnTo>
                    <a:pt x="21111" y="6187"/>
                  </a:lnTo>
                  <a:lnTo>
                    <a:pt x="21076" y="5528"/>
                  </a:lnTo>
                  <a:cubicBezTo>
                    <a:pt x="21074" y="5519"/>
                    <a:pt x="21046" y="5026"/>
                    <a:pt x="20216" y="4314"/>
                  </a:cubicBezTo>
                  <a:cubicBezTo>
                    <a:pt x="19391" y="3604"/>
                    <a:pt x="17731" y="2674"/>
                    <a:pt x="14561" y="1832"/>
                  </a:cubicBezTo>
                  <a:cubicBezTo>
                    <a:pt x="11295" y="963"/>
                    <a:pt x="6997" y="338"/>
                    <a:pt x="1944" y="0"/>
                  </a:cubicBezTo>
                  <a:cubicBezTo>
                    <a:pt x="3970" y="3074"/>
                    <a:pt x="4677" y="6089"/>
                    <a:pt x="4170" y="8995"/>
                  </a:cubicBezTo>
                  <a:lnTo>
                    <a:pt x="4473" y="8945"/>
                  </a:lnTo>
                  <a:cubicBezTo>
                    <a:pt x="4031" y="11539"/>
                    <a:pt x="2619" y="14045"/>
                    <a:pt x="341" y="16429"/>
                  </a:cubicBezTo>
                  <a:cubicBezTo>
                    <a:pt x="334" y="16436"/>
                    <a:pt x="-28" y="16824"/>
                    <a:pt x="2" y="17393"/>
                  </a:cubicBezTo>
                  <a:cubicBezTo>
                    <a:pt x="35" y="17962"/>
                    <a:pt x="438" y="18707"/>
                    <a:pt x="1998" y="19467"/>
                  </a:cubicBezTo>
                  <a:close/>
                  <a:moveTo>
                    <a:pt x="1998" y="19467"/>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07" name="AutoShape 42"/>
            <p:cNvSpPr>
              <a:spLocks/>
            </p:cNvSpPr>
            <p:nvPr/>
          </p:nvSpPr>
          <p:spPr bwMode="auto">
            <a:xfrm>
              <a:off x="620" y="184"/>
              <a:ext cx="24" cy="39"/>
            </a:xfrm>
            <a:custGeom>
              <a:avLst/>
              <a:gdLst/>
              <a:ahLst/>
              <a:cxnLst/>
              <a:rect l="0" t="0" r="r" b="b"/>
              <a:pathLst>
                <a:path w="21600" h="21600">
                  <a:moveTo>
                    <a:pt x="17440" y="21600"/>
                  </a:moveTo>
                  <a:cubicBezTo>
                    <a:pt x="19574" y="14635"/>
                    <a:pt x="20978" y="7416"/>
                    <a:pt x="21600" y="0"/>
                  </a:cubicBezTo>
                  <a:lnTo>
                    <a:pt x="0" y="9660"/>
                  </a:lnTo>
                  <a:cubicBezTo>
                    <a:pt x="779" y="11256"/>
                    <a:pt x="1977" y="12994"/>
                    <a:pt x="3849" y="14691"/>
                  </a:cubicBezTo>
                  <a:lnTo>
                    <a:pt x="3852" y="14695"/>
                  </a:lnTo>
                  <a:cubicBezTo>
                    <a:pt x="6997" y="17542"/>
                    <a:pt x="11500" y="19806"/>
                    <a:pt x="17440" y="21600"/>
                  </a:cubicBezTo>
                  <a:close/>
                  <a:moveTo>
                    <a:pt x="17440" y="2160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08" name="AutoShape 43"/>
            <p:cNvSpPr>
              <a:spLocks/>
            </p:cNvSpPr>
            <p:nvPr/>
          </p:nvSpPr>
          <p:spPr bwMode="auto">
            <a:xfrm>
              <a:off x="665" y="162"/>
              <a:ext cx="46" cy="147"/>
            </a:xfrm>
            <a:custGeom>
              <a:avLst/>
              <a:gdLst/>
              <a:ahLst/>
              <a:cxnLst/>
              <a:rect l="0" t="0" r="r" b="b"/>
              <a:pathLst>
                <a:path w="21314" h="21600">
                  <a:moveTo>
                    <a:pt x="186" y="17079"/>
                  </a:moveTo>
                  <a:cubicBezTo>
                    <a:pt x="-74" y="17643"/>
                    <a:pt x="-156" y="18394"/>
                    <a:pt x="578" y="19199"/>
                  </a:cubicBezTo>
                  <a:cubicBezTo>
                    <a:pt x="1370" y="20066"/>
                    <a:pt x="2970" y="20855"/>
                    <a:pt x="5387" y="21600"/>
                  </a:cubicBezTo>
                  <a:cubicBezTo>
                    <a:pt x="13140" y="17129"/>
                    <a:pt x="18701" y="11891"/>
                    <a:pt x="21215" y="6150"/>
                  </a:cubicBezTo>
                  <a:cubicBezTo>
                    <a:pt x="21217" y="6141"/>
                    <a:pt x="21444" y="5652"/>
                    <a:pt x="21204" y="4919"/>
                  </a:cubicBezTo>
                  <a:cubicBezTo>
                    <a:pt x="20965" y="4188"/>
                    <a:pt x="20245" y="3208"/>
                    <a:pt x="18405" y="2262"/>
                  </a:cubicBezTo>
                  <a:cubicBezTo>
                    <a:pt x="16509" y="1286"/>
                    <a:pt x="13760" y="513"/>
                    <a:pt x="10334" y="0"/>
                  </a:cubicBezTo>
                  <a:cubicBezTo>
                    <a:pt x="10209" y="5858"/>
                    <a:pt x="6819" y="11340"/>
                    <a:pt x="903" y="16140"/>
                  </a:cubicBezTo>
                  <a:cubicBezTo>
                    <a:pt x="893" y="16147"/>
                    <a:pt x="446" y="16516"/>
                    <a:pt x="186" y="17079"/>
                  </a:cubicBezTo>
                  <a:close/>
                  <a:moveTo>
                    <a:pt x="186" y="17079"/>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09" name="AutoShape 44"/>
            <p:cNvSpPr>
              <a:spLocks/>
            </p:cNvSpPr>
            <p:nvPr/>
          </p:nvSpPr>
          <p:spPr bwMode="auto">
            <a:xfrm>
              <a:off x="672" y="214"/>
              <a:ext cx="60" cy="143"/>
            </a:xfrm>
            <a:custGeom>
              <a:avLst/>
              <a:gdLst/>
              <a:ahLst/>
              <a:cxnLst/>
              <a:rect l="0" t="0" r="r" b="b"/>
              <a:pathLst>
                <a:path w="21358" h="21600">
                  <a:moveTo>
                    <a:pt x="601" y="16756"/>
                  </a:moveTo>
                  <a:cubicBezTo>
                    <a:pt x="185" y="17312"/>
                    <a:pt x="-167" y="18068"/>
                    <a:pt x="83" y="18920"/>
                  </a:cubicBezTo>
                  <a:lnTo>
                    <a:pt x="83" y="18921"/>
                  </a:lnTo>
                  <a:cubicBezTo>
                    <a:pt x="354" y="19841"/>
                    <a:pt x="1272" y="20721"/>
                    <a:pt x="2830" y="21600"/>
                  </a:cubicBezTo>
                  <a:cubicBezTo>
                    <a:pt x="10458" y="17465"/>
                    <a:pt x="16733" y="12461"/>
                    <a:pt x="20867" y="6780"/>
                  </a:cubicBezTo>
                  <a:cubicBezTo>
                    <a:pt x="20872" y="6770"/>
                    <a:pt x="21232" y="6288"/>
                    <a:pt x="21332" y="5534"/>
                  </a:cubicBezTo>
                  <a:cubicBezTo>
                    <a:pt x="21433" y="4782"/>
                    <a:pt x="21260" y="3754"/>
                    <a:pt x="20220" y="2701"/>
                  </a:cubicBezTo>
                  <a:cubicBezTo>
                    <a:pt x="19149" y="1616"/>
                    <a:pt x="17348" y="694"/>
                    <a:pt x="14930" y="0"/>
                  </a:cubicBezTo>
                  <a:cubicBezTo>
                    <a:pt x="12588" y="5922"/>
                    <a:pt x="7879" y="11293"/>
                    <a:pt x="1511" y="15843"/>
                  </a:cubicBezTo>
                  <a:cubicBezTo>
                    <a:pt x="1501" y="15850"/>
                    <a:pt x="1016" y="16201"/>
                    <a:pt x="601" y="16756"/>
                  </a:cubicBezTo>
                  <a:close/>
                  <a:moveTo>
                    <a:pt x="601" y="16756"/>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10" name="AutoShape 45"/>
            <p:cNvSpPr>
              <a:spLocks/>
            </p:cNvSpPr>
            <p:nvPr/>
          </p:nvSpPr>
          <p:spPr bwMode="auto">
            <a:xfrm>
              <a:off x="672" y="265"/>
              <a:ext cx="74" cy="137"/>
            </a:xfrm>
            <a:custGeom>
              <a:avLst/>
              <a:gdLst/>
              <a:ahLst/>
              <a:cxnLst/>
              <a:rect l="0" t="0" r="r" b="b"/>
              <a:pathLst>
                <a:path w="21358" h="21600">
                  <a:moveTo>
                    <a:pt x="457" y="17086"/>
                  </a:moveTo>
                  <a:lnTo>
                    <a:pt x="551" y="17086"/>
                  </a:lnTo>
                  <a:cubicBezTo>
                    <a:pt x="263" y="17531"/>
                    <a:pt x="39" y="18052"/>
                    <a:pt x="5" y="18632"/>
                  </a:cubicBezTo>
                  <a:cubicBezTo>
                    <a:pt x="-54" y="19605"/>
                    <a:pt x="420" y="20583"/>
                    <a:pt x="1410" y="21600"/>
                  </a:cubicBezTo>
                  <a:cubicBezTo>
                    <a:pt x="4097" y="20225"/>
                    <a:pt x="6674" y="18717"/>
                    <a:pt x="9113" y="17086"/>
                  </a:cubicBezTo>
                  <a:lnTo>
                    <a:pt x="8983" y="17086"/>
                  </a:lnTo>
                  <a:cubicBezTo>
                    <a:pt x="13249" y="14235"/>
                    <a:pt x="17084" y="11007"/>
                    <a:pt x="20308" y="7435"/>
                  </a:cubicBezTo>
                  <a:cubicBezTo>
                    <a:pt x="20315" y="7426"/>
                    <a:pt x="20753" y="6951"/>
                    <a:pt x="21061" y="6178"/>
                  </a:cubicBezTo>
                  <a:cubicBezTo>
                    <a:pt x="21372" y="5405"/>
                    <a:pt x="21546" y="4327"/>
                    <a:pt x="21030" y="3166"/>
                  </a:cubicBezTo>
                  <a:cubicBezTo>
                    <a:pt x="20500" y="1967"/>
                    <a:pt x="19333" y="888"/>
                    <a:pt x="17600" y="0"/>
                  </a:cubicBezTo>
                  <a:cubicBezTo>
                    <a:pt x="13917" y="5978"/>
                    <a:pt x="8494" y="11206"/>
                    <a:pt x="2006" y="15495"/>
                  </a:cubicBezTo>
                  <a:cubicBezTo>
                    <a:pt x="1991" y="15503"/>
                    <a:pt x="1063" y="16125"/>
                    <a:pt x="457" y="17086"/>
                  </a:cubicBezTo>
                  <a:close/>
                  <a:moveTo>
                    <a:pt x="457" y="17086"/>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11" name="AutoShape 46"/>
            <p:cNvSpPr>
              <a:spLocks/>
            </p:cNvSpPr>
            <p:nvPr/>
          </p:nvSpPr>
          <p:spPr bwMode="auto">
            <a:xfrm>
              <a:off x="672" y="324"/>
              <a:ext cx="87" cy="127"/>
            </a:xfrm>
            <a:custGeom>
              <a:avLst/>
              <a:gdLst/>
              <a:ahLst/>
              <a:cxnLst/>
              <a:rect l="0" t="0" r="r" b="b"/>
              <a:pathLst>
                <a:path w="21339" h="21600">
                  <a:moveTo>
                    <a:pt x="11076" y="8798"/>
                  </a:moveTo>
                  <a:lnTo>
                    <a:pt x="11219" y="8798"/>
                  </a:lnTo>
                  <a:cubicBezTo>
                    <a:pt x="8536" y="11166"/>
                    <a:pt x="5644" y="13305"/>
                    <a:pt x="2605" y="15196"/>
                  </a:cubicBezTo>
                  <a:cubicBezTo>
                    <a:pt x="2595" y="15201"/>
                    <a:pt x="2105" y="15509"/>
                    <a:pt x="1557" y="16048"/>
                  </a:cubicBezTo>
                  <a:cubicBezTo>
                    <a:pt x="1009" y="16589"/>
                    <a:pt x="400" y="17354"/>
                    <a:pt x="139" y="18310"/>
                  </a:cubicBezTo>
                  <a:lnTo>
                    <a:pt x="138" y="18310"/>
                  </a:lnTo>
                  <a:cubicBezTo>
                    <a:pt x="-146" y="19343"/>
                    <a:pt x="11" y="20426"/>
                    <a:pt x="586" y="21600"/>
                  </a:cubicBezTo>
                  <a:cubicBezTo>
                    <a:pt x="7385" y="18374"/>
                    <a:pt x="13758" y="14057"/>
                    <a:pt x="19184" y="8798"/>
                  </a:cubicBezTo>
                  <a:lnTo>
                    <a:pt x="19042" y="8798"/>
                  </a:lnTo>
                  <a:lnTo>
                    <a:pt x="19678" y="8174"/>
                  </a:lnTo>
                  <a:cubicBezTo>
                    <a:pt x="19686" y="8166"/>
                    <a:pt x="20162" y="7698"/>
                    <a:pt x="20606" y="6903"/>
                  </a:cubicBezTo>
                  <a:cubicBezTo>
                    <a:pt x="21050" y="6107"/>
                    <a:pt x="21454" y="4975"/>
                    <a:pt x="21309" y="3690"/>
                  </a:cubicBezTo>
                  <a:cubicBezTo>
                    <a:pt x="21160" y="2364"/>
                    <a:pt x="20453" y="1106"/>
                    <a:pt x="19232" y="0"/>
                  </a:cubicBezTo>
                  <a:cubicBezTo>
                    <a:pt x="16835" y="3206"/>
                    <a:pt x="14085" y="6146"/>
                    <a:pt x="11076" y="8798"/>
                  </a:cubicBezTo>
                  <a:close/>
                  <a:moveTo>
                    <a:pt x="11076" y="8798"/>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12" name="AutoShape 47"/>
            <p:cNvSpPr>
              <a:spLocks/>
            </p:cNvSpPr>
            <p:nvPr/>
          </p:nvSpPr>
          <p:spPr bwMode="auto">
            <a:xfrm>
              <a:off x="635" y="472"/>
              <a:ext cx="19" cy="34"/>
            </a:xfrm>
            <a:custGeom>
              <a:avLst/>
              <a:gdLst/>
              <a:ahLst/>
              <a:cxnLst/>
              <a:rect l="0" t="0" r="r" b="b"/>
              <a:pathLst>
                <a:path w="21464" h="21600">
                  <a:moveTo>
                    <a:pt x="8" y="20581"/>
                  </a:moveTo>
                  <a:cubicBezTo>
                    <a:pt x="24" y="20924"/>
                    <a:pt x="74" y="21262"/>
                    <a:pt x="140" y="21600"/>
                  </a:cubicBezTo>
                  <a:cubicBezTo>
                    <a:pt x="4832" y="19493"/>
                    <a:pt x="10327" y="17907"/>
                    <a:pt x="16249" y="16682"/>
                  </a:cubicBezTo>
                  <a:cubicBezTo>
                    <a:pt x="16393" y="10969"/>
                    <a:pt x="18038" y="5229"/>
                    <a:pt x="21464" y="0"/>
                  </a:cubicBezTo>
                  <a:cubicBezTo>
                    <a:pt x="17039" y="3117"/>
                    <a:pt x="12511" y="6152"/>
                    <a:pt x="7888" y="9091"/>
                  </a:cubicBezTo>
                  <a:cubicBezTo>
                    <a:pt x="7847" y="9114"/>
                    <a:pt x="5799" y="10425"/>
                    <a:pt x="3804" y="12500"/>
                  </a:cubicBezTo>
                  <a:cubicBezTo>
                    <a:pt x="1813" y="14584"/>
                    <a:pt x="-136" y="17413"/>
                    <a:pt x="8" y="20581"/>
                  </a:cubicBezTo>
                  <a:close/>
                  <a:moveTo>
                    <a:pt x="8" y="20581"/>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13" name="AutoShape 48"/>
            <p:cNvSpPr>
              <a:spLocks/>
            </p:cNvSpPr>
            <p:nvPr/>
          </p:nvSpPr>
          <p:spPr bwMode="auto">
            <a:xfrm>
              <a:off x="628" y="391"/>
              <a:ext cx="41" cy="89"/>
            </a:xfrm>
            <a:custGeom>
              <a:avLst/>
              <a:gdLst/>
              <a:ahLst/>
              <a:cxnLst/>
              <a:rect l="0" t="0" r="r" b="b"/>
              <a:pathLst>
                <a:path w="21350" h="21600">
                  <a:moveTo>
                    <a:pt x="21350" y="4666"/>
                  </a:moveTo>
                  <a:cubicBezTo>
                    <a:pt x="20103" y="3188"/>
                    <a:pt x="19351" y="1602"/>
                    <a:pt x="19127" y="0"/>
                  </a:cubicBezTo>
                  <a:cubicBezTo>
                    <a:pt x="14360" y="4875"/>
                    <a:pt x="8771" y="9375"/>
                    <a:pt x="2611" y="13511"/>
                  </a:cubicBezTo>
                  <a:cubicBezTo>
                    <a:pt x="2595" y="13522"/>
                    <a:pt x="1790" y="14065"/>
                    <a:pt x="1082" y="14900"/>
                  </a:cubicBezTo>
                  <a:cubicBezTo>
                    <a:pt x="371" y="15739"/>
                    <a:pt x="-250" y="16861"/>
                    <a:pt x="101" y="18081"/>
                  </a:cubicBezTo>
                  <a:cubicBezTo>
                    <a:pt x="466" y="19339"/>
                    <a:pt x="1807" y="20502"/>
                    <a:pt x="4117" y="21600"/>
                  </a:cubicBezTo>
                  <a:cubicBezTo>
                    <a:pt x="7970" y="19451"/>
                    <a:pt x="11667" y="17182"/>
                    <a:pt x="15183" y="14797"/>
                  </a:cubicBezTo>
                  <a:cubicBezTo>
                    <a:pt x="15344" y="11325"/>
                    <a:pt x="16408" y="7334"/>
                    <a:pt x="21350" y="4666"/>
                  </a:cubicBezTo>
                  <a:close/>
                  <a:moveTo>
                    <a:pt x="21350" y="4666"/>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14" name="AutoShape 49"/>
            <p:cNvSpPr>
              <a:spLocks/>
            </p:cNvSpPr>
            <p:nvPr/>
          </p:nvSpPr>
          <p:spPr bwMode="auto">
            <a:xfrm>
              <a:off x="620" y="346"/>
              <a:ext cx="49" cy="97"/>
            </a:xfrm>
            <a:custGeom>
              <a:avLst/>
              <a:gdLst/>
              <a:ahLst/>
              <a:cxnLst/>
              <a:rect l="0" t="0" r="r" b="b"/>
              <a:pathLst>
                <a:path w="21345" h="21600">
                  <a:moveTo>
                    <a:pt x="4426" y="21600"/>
                  </a:moveTo>
                  <a:cubicBezTo>
                    <a:pt x="11048" y="16667"/>
                    <a:pt x="16852" y="11189"/>
                    <a:pt x="21345" y="5142"/>
                  </a:cubicBezTo>
                  <a:cubicBezTo>
                    <a:pt x="20692" y="4775"/>
                    <a:pt x="20156" y="4334"/>
                    <a:pt x="19757" y="3849"/>
                  </a:cubicBezTo>
                  <a:cubicBezTo>
                    <a:pt x="18731" y="2602"/>
                    <a:pt x="18112" y="1305"/>
                    <a:pt x="17871" y="0"/>
                  </a:cubicBezTo>
                  <a:lnTo>
                    <a:pt x="12619" y="1221"/>
                  </a:lnTo>
                  <a:cubicBezTo>
                    <a:pt x="9695" y="5890"/>
                    <a:pt x="5918" y="10231"/>
                    <a:pt x="1537" y="14249"/>
                  </a:cubicBezTo>
                  <a:cubicBezTo>
                    <a:pt x="1525" y="14259"/>
                    <a:pt x="946" y="14797"/>
                    <a:pt x="503" y="15596"/>
                  </a:cubicBezTo>
                  <a:cubicBezTo>
                    <a:pt x="60" y="16398"/>
                    <a:pt x="-255" y="17457"/>
                    <a:pt x="287" y="18556"/>
                  </a:cubicBezTo>
                  <a:cubicBezTo>
                    <a:pt x="847" y="19693"/>
                    <a:pt x="2226" y="20697"/>
                    <a:pt x="4426" y="21600"/>
                  </a:cubicBezTo>
                  <a:close/>
                  <a:moveTo>
                    <a:pt x="4426" y="2160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15" name="AutoShape 50"/>
            <p:cNvSpPr>
              <a:spLocks/>
            </p:cNvSpPr>
            <p:nvPr/>
          </p:nvSpPr>
          <p:spPr bwMode="auto">
            <a:xfrm>
              <a:off x="613" y="273"/>
              <a:ext cx="44" cy="130"/>
            </a:xfrm>
            <a:custGeom>
              <a:avLst/>
              <a:gdLst/>
              <a:ahLst/>
              <a:cxnLst/>
              <a:rect l="0" t="0" r="r" b="b"/>
              <a:pathLst>
                <a:path w="21321" h="21600">
                  <a:moveTo>
                    <a:pt x="5871" y="21600"/>
                  </a:moveTo>
                  <a:cubicBezTo>
                    <a:pt x="9718" y="19092"/>
                    <a:pt x="13090" y="16418"/>
                    <a:pt x="15823" y="13572"/>
                  </a:cubicBezTo>
                  <a:lnTo>
                    <a:pt x="15568" y="13613"/>
                  </a:lnTo>
                  <a:cubicBezTo>
                    <a:pt x="18007" y="11080"/>
                    <a:pt x="19936" y="8411"/>
                    <a:pt x="21221" y="5616"/>
                  </a:cubicBezTo>
                  <a:cubicBezTo>
                    <a:pt x="21225" y="5609"/>
                    <a:pt x="21441" y="5155"/>
                    <a:pt x="21226" y="4480"/>
                  </a:cubicBezTo>
                  <a:cubicBezTo>
                    <a:pt x="21015" y="3809"/>
                    <a:pt x="20355" y="2912"/>
                    <a:pt x="18641" y="2055"/>
                  </a:cubicBezTo>
                  <a:cubicBezTo>
                    <a:pt x="16798" y="1134"/>
                    <a:pt x="14084" y="429"/>
                    <a:pt x="10664" y="0"/>
                  </a:cubicBezTo>
                  <a:cubicBezTo>
                    <a:pt x="10210" y="5770"/>
                    <a:pt x="6741" y="11101"/>
                    <a:pt x="1339" y="15872"/>
                  </a:cubicBezTo>
                  <a:lnTo>
                    <a:pt x="13227" y="13984"/>
                  </a:lnTo>
                  <a:lnTo>
                    <a:pt x="1594" y="15831"/>
                  </a:lnTo>
                  <a:lnTo>
                    <a:pt x="948" y="16393"/>
                  </a:lnTo>
                  <a:cubicBezTo>
                    <a:pt x="937" y="16400"/>
                    <a:pt x="456" y="16818"/>
                    <a:pt x="184" y="17419"/>
                  </a:cubicBezTo>
                  <a:cubicBezTo>
                    <a:pt x="-88" y="18021"/>
                    <a:pt x="-159" y="18802"/>
                    <a:pt x="690" y="19574"/>
                  </a:cubicBezTo>
                  <a:cubicBezTo>
                    <a:pt x="1568" y="20372"/>
                    <a:pt x="3291" y="21038"/>
                    <a:pt x="5871" y="21600"/>
                  </a:cubicBezTo>
                  <a:close/>
                  <a:moveTo>
                    <a:pt x="5871" y="2160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16" name="AutoShape 51"/>
            <p:cNvSpPr>
              <a:spLocks/>
            </p:cNvSpPr>
            <p:nvPr/>
          </p:nvSpPr>
          <p:spPr bwMode="auto">
            <a:xfrm>
              <a:off x="650" y="310"/>
              <a:ext cx="16" cy="37"/>
            </a:xfrm>
            <a:custGeom>
              <a:avLst/>
              <a:gdLst/>
              <a:ahLst/>
              <a:cxnLst/>
              <a:rect l="0" t="0" r="r" b="b"/>
              <a:pathLst>
                <a:path w="21600" h="21600">
                  <a:moveTo>
                    <a:pt x="21600" y="2604"/>
                  </a:moveTo>
                  <a:cubicBezTo>
                    <a:pt x="18935" y="1636"/>
                    <a:pt x="15955" y="766"/>
                    <a:pt x="12661" y="0"/>
                  </a:cubicBezTo>
                  <a:cubicBezTo>
                    <a:pt x="9416" y="7471"/>
                    <a:pt x="5138" y="14676"/>
                    <a:pt x="0" y="21600"/>
                  </a:cubicBezTo>
                  <a:lnTo>
                    <a:pt x="16693" y="18323"/>
                  </a:lnTo>
                  <a:cubicBezTo>
                    <a:pt x="15523" y="12973"/>
                    <a:pt x="17258" y="7584"/>
                    <a:pt x="21600" y="2604"/>
                  </a:cubicBezTo>
                  <a:close/>
                  <a:moveTo>
                    <a:pt x="21600" y="260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17" name="AutoShape 52"/>
            <p:cNvSpPr>
              <a:spLocks/>
            </p:cNvSpPr>
            <p:nvPr/>
          </p:nvSpPr>
          <p:spPr bwMode="auto">
            <a:xfrm>
              <a:off x="591" y="236"/>
              <a:ext cx="33" cy="129"/>
            </a:xfrm>
            <a:custGeom>
              <a:avLst/>
              <a:gdLst/>
              <a:ahLst/>
              <a:cxnLst/>
              <a:rect l="0" t="0" r="r" b="b"/>
              <a:pathLst>
                <a:path w="21544" h="21600">
                  <a:moveTo>
                    <a:pt x="9645" y="21600"/>
                  </a:moveTo>
                  <a:cubicBezTo>
                    <a:pt x="17031" y="16633"/>
                    <a:pt x="21540" y="11054"/>
                    <a:pt x="21544" y="5022"/>
                  </a:cubicBezTo>
                  <a:cubicBezTo>
                    <a:pt x="21542" y="5014"/>
                    <a:pt x="21556" y="4551"/>
                    <a:pt x="20857" y="3890"/>
                  </a:cubicBezTo>
                  <a:cubicBezTo>
                    <a:pt x="20158" y="3232"/>
                    <a:pt x="18723" y="2371"/>
                    <a:pt x="15903" y="1610"/>
                  </a:cubicBezTo>
                  <a:lnTo>
                    <a:pt x="15901" y="1610"/>
                  </a:lnTo>
                  <a:cubicBezTo>
                    <a:pt x="12869" y="793"/>
                    <a:pt x="8810" y="238"/>
                    <a:pt x="3992" y="0"/>
                  </a:cubicBezTo>
                  <a:cubicBezTo>
                    <a:pt x="5553" y="2972"/>
                    <a:pt x="5951" y="5883"/>
                    <a:pt x="5315" y="8681"/>
                  </a:cubicBezTo>
                  <a:cubicBezTo>
                    <a:pt x="4679" y="11481"/>
                    <a:pt x="3004" y="14170"/>
                    <a:pt x="485" y="16724"/>
                  </a:cubicBezTo>
                  <a:cubicBezTo>
                    <a:pt x="478" y="16731"/>
                    <a:pt x="56" y="17168"/>
                    <a:pt x="5" y="17771"/>
                  </a:cubicBezTo>
                  <a:cubicBezTo>
                    <a:pt x="-44" y="18376"/>
                    <a:pt x="254" y="19144"/>
                    <a:pt x="1764" y="19859"/>
                  </a:cubicBezTo>
                  <a:cubicBezTo>
                    <a:pt x="3328" y="20598"/>
                    <a:pt x="5940" y="21167"/>
                    <a:pt x="9645" y="21600"/>
                  </a:cubicBezTo>
                  <a:close/>
                  <a:moveTo>
                    <a:pt x="9645" y="2160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18" name="AutoShape 53"/>
            <p:cNvSpPr>
              <a:spLocks/>
            </p:cNvSpPr>
            <p:nvPr/>
          </p:nvSpPr>
          <p:spPr bwMode="auto">
            <a:xfrm>
              <a:off x="561" y="206"/>
              <a:ext cx="36" cy="127"/>
            </a:xfrm>
            <a:custGeom>
              <a:avLst/>
              <a:gdLst/>
              <a:ahLst/>
              <a:cxnLst/>
              <a:rect l="0" t="0" r="r" b="b"/>
              <a:pathLst>
                <a:path w="21350" h="21600">
                  <a:moveTo>
                    <a:pt x="6590" y="18142"/>
                  </a:moveTo>
                  <a:cubicBezTo>
                    <a:pt x="6870" y="18752"/>
                    <a:pt x="7552" y="19512"/>
                    <a:pt x="9314" y="20167"/>
                  </a:cubicBezTo>
                  <a:cubicBezTo>
                    <a:pt x="11136" y="20846"/>
                    <a:pt x="13824" y="21312"/>
                    <a:pt x="17458" y="21600"/>
                  </a:cubicBezTo>
                  <a:cubicBezTo>
                    <a:pt x="19614" y="18954"/>
                    <a:pt x="20942" y="16171"/>
                    <a:pt x="21269" y="13279"/>
                  </a:cubicBezTo>
                  <a:cubicBezTo>
                    <a:pt x="21600" y="10386"/>
                    <a:pt x="20916" y="7387"/>
                    <a:pt x="19137" y="4332"/>
                  </a:cubicBezTo>
                  <a:cubicBezTo>
                    <a:pt x="19131" y="4325"/>
                    <a:pt x="18867" y="3854"/>
                    <a:pt x="17831" y="3214"/>
                  </a:cubicBezTo>
                  <a:cubicBezTo>
                    <a:pt x="16796" y="2575"/>
                    <a:pt x="14958" y="1767"/>
                    <a:pt x="11914" y="1117"/>
                  </a:cubicBezTo>
                  <a:lnTo>
                    <a:pt x="11912" y="1117"/>
                  </a:lnTo>
                  <a:cubicBezTo>
                    <a:pt x="8634" y="419"/>
                    <a:pt x="4573" y="33"/>
                    <a:pt x="0" y="0"/>
                  </a:cubicBezTo>
                  <a:cubicBezTo>
                    <a:pt x="3153" y="2938"/>
                    <a:pt x="5257" y="5868"/>
                    <a:pt x="6313" y="8731"/>
                  </a:cubicBezTo>
                  <a:cubicBezTo>
                    <a:pt x="7373" y="11593"/>
                    <a:pt x="7384" y="14388"/>
                    <a:pt x="6465" y="17067"/>
                  </a:cubicBezTo>
                  <a:cubicBezTo>
                    <a:pt x="6459" y="17076"/>
                    <a:pt x="6313" y="17533"/>
                    <a:pt x="6590" y="18142"/>
                  </a:cubicBezTo>
                  <a:close/>
                  <a:moveTo>
                    <a:pt x="6590" y="18142"/>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19" name="AutoShape 54"/>
            <p:cNvSpPr>
              <a:spLocks/>
            </p:cNvSpPr>
            <p:nvPr/>
          </p:nvSpPr>
          <p:spPr bwMode="auto">
            <a:xfrm>
              <a:off x="517" y="177"/>
              <a:ext cx="49" cy="120"/>
            </a:xfrm>
            <a:custGeom>
              <a:avLst/>
              <a:gdLst/>
              <a:ahLst/>
              <a:cxnLst/>
              <a:rect l="0" t="0" r="r" b="b"/>
              <a:pathLst>
                <a:path w="21368" h="21486">
                  <a:moveTo>
                    <a:pt x="12026" y="18448"/>
                  </a:moveTo>
                  <a:cubicBezTo>
                    <a:pt x="12474" y="19064"/>
                    <a:pt x="13261" y="19812"/>
                    <a:pt x="14766" y="20402"/>
                  </a:cubicBezTo>
                  <a:cubicBezTo>
                    <a:pt x="16323" y="21012"/>
                    <a:pt x="18408" y="21361"/>
                    <a:pt x="21093" y="21486"/>
                  </a:cubicBezTo>
                  <a:cubicBezTo>
                    <a:pt x="21600" y="18667"/>
                    <a:pt x="21415" y="15731"/>
                    <a:pt x="20461" y="12733"/>
                  </a:cubicBezTo>
                  <a:cubicBezTo>
                    <a:pt x="19512" y="9734"/>
                    <a:pt x="17795" y="6672"/>
                    <a:pt x="15324" y="3610"/>
                  </a:cubicBezTo>
                  <a:cubicBezTo>
                    <a:pt x="15314" y="3600"/>
                    <a:pt x="14609" y="2709"/>
                    <a:pt x="12578" y="1796"/>
                  </a:cubicBezTo>
                  <a:lnTo>
                    <a:pt x="11871" y="2302"/>
                  </a:lnTo>
                  <a:lnTo>
                    <a:pt x="12507" y="1846"/>
                  </a:lnTo>
                  <a:cubicBezTo>
                    <a:pt x="11575" y="1423"/>
                    <a:pt x="10358" y="994"/>
                    <a:pt x="8822" y="658"/>
                  </a:cubicBezTo>
                  <a:lnTo>
                    <a:pt x="8820" y="658"/>
                  </a:lnTo>
                  <a:cubicBezTo>
                    <a:pt x="6243" y="93"/>
                    <a:pt x="3236" y="-114"/>
                    <a:pt x="0" y="60"/>
                  </a:cubicBezTo>
                  <a:cubicBezTo>
                    <a:pt x="2412" y="2163"/>
                    <a:pt x="4469" y="4288"/>
                    <a:pt x="6148" y="6407"/>
                  </a:cubicBezTo>
                  <a:lnTo>
                    <a:pt x="6243" y="6339"/>
                  </a:lnTo>
                  <a:cubicBezTo>
                    <a:pt x="9188" y="10055"/>
                    <a:pt x="10949" y="13764"/>
                    <a:pt x="11503" y="17346"/>
                  </a:cubicBezTo>
                  <a:cubicBezTo>
                    <a:pt x="11503" y="17355"/>
                    <a:pt x="11586" y="17833"/>
                    <a:pt x="12026" y="18448"/>
                  </a:cubicBezTo>
                  <a:close/>
                  <a:moveTo>
                    <a:pt x="12026" y="18448"/>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20" name="AutoShape 55"/>
            <p:cNvSpPr>
              <a:spLocks/>
            </p:cNvSpPr>
            <p:nvPr/>
          </p:nvSpPr>
          <p:spPr bwMode="auto">
            <a:xfrm>
              <a:off x="509" y="221"/>
              <a:ext cx="27" cy="51"/>
            </a:xfrm>
            <a:custGeom>
              <a:avLst/>
              <a:gdLst/>
              <a:ahLst/>
              <a:cxnLst/>
              <a:rect l="0" t="0" r="r" b="b"/>
              <a:pathLst>
                <a:path w="21600" h="21493">
                  <a:moveTo>
                    <a:pt x="2481" y="15814"/>
                  </a:moveTo>
                  <a:cubicBezTo>
                    <a:pt x="3771" y="17178"/>
                    <a:pt x="5795" y="18799"/>
                    <a:pt x="9038" y="19937"/>
                  </a:cubicBezTo>
                  <a:cubicBezTo>
                    <a:pt x="12391" y="21116"/>
                    <a:pt x="16530" y="21600"/>
                    <a:pt x="21600" y="21473"/>
                  </a:cubicBezTo>
                  <a:cubicBezTo>
                    <a:pt x="20401" y="14450"/>
                    <a:pt x="17605" y="7240"/>
                    <a:pt x="13251" y="0"/>
                  </a:cubicBezTo>
                  <a:lnTo>
                    <a:pt x="0" y="11859"/>
                  </a:lnTo>
                  <a:lnTo>
                    <a:pt x="683" y="13334"/>
                  </a:lnTo>
                  <a:cubicBezTo>
                    <a:pt x="689" y="13356"/>
                    <a:pt x="1196" y="14453"/>
                    <a:pt x="2481" y="15814"/>
                  </a:cubicBezTo>
                  <a:close/>
                  <a:moveTo>
                    <a:pt x="2481" y="1581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21" name="AutoShape 56"/>
            <p:cNvSpPr>
              <a:spLocks/>
            </p:cNvSpPr>
            <p:nvPr/>
          </p:nvSpPr>
          <p:spPr bwMode="auto">
            <a:xfrm>
              <a:off x="473" y="162"/>
              <a:ext cx="55" cy="90"/>
            </a:xfrm>
            <a:custGeom>
              <a:avLst/>
              <a:gdLst/>
              <a:ahLst/>
              <a:cxnLst/>
              <a:rect l="0" t="0" r="r" b="b"/>
              <a:pathLst>
                <a:path w="21600" h="21455">
                  <a:moveTo>
                    <a:pt x="21600" y="14737"/>
                  </a:moveTo>
                  <a:cubicBezTo>
                    <a:pt x="19761" y="11083"/>
                    <a:pt x="17331" y="7423"/>
                    <a:pt x="14375" y="3812"/>
                  </a:cubicBezTo>
                  <a:cubicBezTo>
                    <a:pt x="14365" y="3803"/>
                    <a:pt x="13893" y="3214"/>
                    <a:pt x="12842" y="2496"/>
                  </a:cubicBezTo>
                  <a:cubicBezTo>
                    <a:pt x="11794" y="1780"/>
                    <a:pt x="10158" y="931"/>
                    <a:pt x="7904" y="433"/>
                  </a:cubicBezTo>
                  <a:lnTo>
                    <a:pt x="7902" y="431"/>
                  </a:lnTo>
                  <a:cubicBezTo>
                    <a:pt x="5480" y="-104"/>
                    <a:pt x="2790" y="-145"/>
                    <a:pt x="0" y="328"/>
                  </a:cubicBezTo>
                  <a:cubicBezTo>
                    <a:pt x="7174" y="7180"/>
                    <a:pt x="12466" y="14372"/>
                    <a:pt x="15291" y="21455"/>
                  </a:cubicBezTo>
                  <a:cubicBezTo>
                    <a:pt x="15291" y="21455"/>
                    <a:pt x="21600" y="14737"/>
                    <a:pt x="21600" y="14737"/>
                  </a:cubicBezTo>
                  <a:close/>
                  <a:moveTo>
                    <a:pt x="21600" y="14737"/>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22" name="AutoShape 57"/>
            <p:cNvSpPr>
              <a:spLocks/>
            </p:cNvSpPr>
            <p:nvPr/>
          </p:nvSpPr>
          <p:spPr bwMode="auto">
            <a:xfrm>
              <a:off x="421" y="147"/>
              <a:ext cx="80" cy="105"/>
            </a:xfrm>
            <a:custGeom>
              <a:avLst/>
              <a:gdLst/>
              <a:ahLst/>
              <a:cxnLst/>
              <a:rect l="0" t="0" r="r" b="b"/>
              <a:pathLst>
                <a:path w="21600" h="21344">
                  <a:moveTo>
                    <a:pt x="14736" y="19188"/>
                  </a:moveTo>
                  <a:cubicBezTo>
                    <a:pt x="15296" y="19798"/>
                    <a:pt x="16132" y="20503"/>
                    <a:pt x="17315" y="20932"/>
                  </a:cubicBezTo>
                  <a:cubicBezTo>
                    <a:pt x="18541" y="21374"/>
                    <a:pt x="19951" y="21455"/>
                    <a:pt x="21600" y="21200"/>
                  </a:cubicBezTo>
                  <a:cubicBezTo>
                    <a:pt x="19494" y="14939"/>
                    <a:pt x="15543" y="8598"/>
                    <a:pt x="10226" y="2580"/>
                  </a:cubicBezTo>
                  <a:cubicBezTo>
                    <a:pt x="10218" y="2573"/>
                    <a:pt x="9813" y="2107"/>
                    <a:pt x="9001" y="1571"/>
                  </a:cubicBezTo>
                  <a:cubicBezTo>
                    <a:pt x="8191" y="1036"/>
                    <a:pt x="6968" y="428"/>
                    <a:pt x="5376" y="152"/>
                  </a:cubicBezTo>
                  <a:lnTo>
                    <a:pt x="5375" y="152"/>
                  </a:lnTo>
                  <a:cubicBezTo>
                    <a:pt x="3663" y="-145"/>
                    <a:pt x="1837" y="-7"/>
                    <a:pt x="0" y="563"/>
                  </a:cubicBezTo>
                  <a:cubicBezTo>
                    <a:pt x="5921" y="6128"/>
                    <a:pt x="10736" y="12052"/>
                    <a:pt x="13900" y="18060"/>
                  </a:cubicBezTo>
                  <a:cubicBezTo>
                    <a:pt x="13904" y="18069"/>
                    <a:pt x="14178" y="18579"/>
                    <a:pt x="14736" y="19188"/>
                  </a:cubicBezTo>
                  <a:close/>
                  <a:moveTo>
                    <a:pt x="14736" y="19188"/>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23" name="AutoShape 58"/>
            <p:cNvSpPr>
              <a:spLocks/>
            </p:cNvSpPr>
            <p:nvPr/>
          </p:nvSpPr>
          <p:spPr bwMode="auto">
            <a:xfrm>
              <a:off x="376" y="140"/>
              <a:ext cx="92" cy="97"/>
            </a:xfrm>
            <a:custGeom>
              <a:avLst/>
              <a:gdLst/>
              <a:ahLst/>
              <a:cxnLst/>
              <a:rect l="0" t="0" r="r" b="b"/>
              <a:pathLst>
                <a:path w="21600" h="21349">
                  <a:moveTo>
                    <a:pt x="15242" y="19534"/>
                  </a:moveTo>
                  <a:cubicBezTo>
                    <a:pt x="15832" y="20128"/>
                    <a:pt x="16681" y="20801"/>
                    <a:pt x="17796" y="21132"/>
                  </a:cubicBezTo>
                  <a:cubicBezTo>
                    <a:pt x="18947" y="21476"/>
                    <a:pt x="20202" y="21408"/>
                    <a:pt x="21600" y="20951"/>
                  </a:cubicBezTo>
                  <a:cubicBezTo>
                    <a:pt x="18664" y="14497"/>
                    <a:pt x="14301" y="8158"/>
                    <a:pt x="9000" y="2213"/>
                  </a:cubicBezTo>
                  <a:cubicBezTo>
                    <a:pt x="8993" y="2205"/>
                    <a:pt x="8587" y="1746"/>
                    <a:pt x="7827" y="1246"/>
                  </a:cubicBezTo>
                  <a:cubicBezTo>
                    <a:pt x="7068" y="744"/>
                    <a:pt x="5950" y="204"/>
                    <a:pt x="4557" y="46"/>
                  </a:cubicBezTo>
                  <a:lnTo>
                    <a:pt x="4556" y="46"/>
                  </a:lnTo>
                  <a:cubicBezTo>
                    <a:pt x="3058" y="-124"/>
                    <a:pt x="1513" y="173"/>
                    <a:pt x="0" y="930"/>
                  </a:cubicBezTo>
                  <a:cubicBezTo>
                    <a:pt x="5688" y="6424"/>
                    <a:pt x="10617" y="12305"/>
                    <a:pt x="14330" y="18412"/>
                  </a:cubicBezTo>
                  <a:cubicBezTo>
                    <a:pt x="14335" y="18421"/>
                    <a:pt x="14654" y="18940"/>
                    <a:pt x="15242" y="19534"/>
                  </a:cubicBezTo>
                  <a:close/>
                  <a:moveTo>
                    <a:pt x="15242" y="1953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24" name="AutoShape 59"/>
            <p:cNvSpPr>
              <a:spLocks/>
            </p:cNvSpPr>
            <p:nvPr/>
          </p:nvSpPr>
          <p:spPr bwMode="auto">
            <a:xfrm>
              <a:off x="354" y="140"/>
              <a:ext cx="74" cy="88"/>
            </a:xfrm>
            <a:custGeom>
              <a:avLst/>
              <a:gdLst/>
              <a:ahLst/>
              <a:cxnLst/>
              <a:rect l="0" t="0" r="r" b="b"/>
              <a:pathLst>
                <a:path w="21600" h="21452">
                  <a:moveTo>
                    <a:pt x="13381" y="19888"/>
                  </a:moveTo>
                  <a:cubicBezTo>
                    <a:pt x="14214" y="20476"/>
                    <a:pt x="15390" y="21120"/>
                    <a:pt x="16848" y="21356"/>
                  </a:cubicBezTo>
                  <a:cubicBezTo>
                    <a:pt x="18357" y="21600"/>
                    <a:pt x="19925" y="21378"/>
                    <a:pt x="21600" y="20701"/>
                  </a:cubicBezTo>
                  <a:cubicBezTo>
                    <a:pt x="16798" y="13970"/>
                    <a:pt x="10503" y="7508"/>
                    <a:pt x="3287" y="1475"/>
                  </a:cubicBezTo>
                  <a:cubicBezTo>
                    <a:pt x="3273" y="1464"/>
                    <a:pt x="2230" y="585"/>
                    <a:pt x="442" y="0"/>
                  </a:cubicBezTo>
                  <a:lnTo>
                    <a:pt x="0" y="7084"/>
                  </a:lnTo>
                  <a:cubicBezTo>
                    <a:pt x="4440" y="10827"/>
                    <a:pt x="8508" y="14726"/>
                    <a:pt x="12065" y="18752"/>
                  </a:cubicBezTo>
                  <a:cubicBezTo>
                    <a:pt x="12073" y="18764"/>
                    <a:pt x="12550" y="19298"/>
                    <a:pt x="13381" y="19888"/>
                  </a:cubicBezTo>
                  <a:close/>
                  <a:moveTo>
                    <a:pt x="13381" y="19888"/>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25" name="AutoShape 60"/>
            <p:cNvSpPr>
              <a:spLocks/>
            </p:cNvSpPr>
            <p:nvPr/>
          </p:nvSpPr>
          <p:spPr bwMode="auto">
            <a:xfrm>
              <a:off x="354" y="177"/>
              <a:ext cx="37" cy="44"/>
            </a:xfrm>
            <a:custGeom>
              <a:avLst/>
              <a:gdLst/>
              <a:ahLst/>
              <a:cxnLst/>
              <a:rect l="0" t="0" r="r" b="b"/>
              <a:pathLst>
                <a:path w="21600" h="21405">
                  <a:moveTo>
                    <a:pt x="0" y="15623"/>
                  </a:moveTo>
                  <a:lnTo>
                    <a:pt x="1482" y="16948"/>
                  </a:lnTo>
                  <a:cubicBezTo>
                    <a:pt x="1502" y="16966"/>
                    <a:pt x="2605" y="17956"/>
                    <a:pt x="4458" y="18990"/>
                  </a:cubicBezTo>
                  <a:cubicBezTo>
                    <a:pt x="6310" y="20029"/>
                    <a:pt x="8896" y="21119"/>
                    <a:pt x="11968" y="21358"/>
                  </a:cubicBezTo>
                  <a:cubicBezTo>
                    <a:pt x="15142" y="21600"/>
                    <a:pt x="18332" y="20901"/>
                    <a:pt x="21600" y="19288"/>
                  </a:cubicBezTo>
                  <a:cubicBezTo>
                    <a:pt x="15389" y="12667"/>
                    <a:pt x="8470" y="6230"/>
                    <a:pt x="1003" y="0"/>
                  </a:cubicBezTo>
                  <a:cubicBezTo>
                    <a:pt x="1003" y="0"/>
                    <a:pt x="0" y="15623"/>
                    <a:pt x="0" y="15623"/>
                  </a:cubicBezTo>
                  <a:close/>
                  <a:moveTo>
                    <a:pt x="0" y="15623"/>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grpSp>
      <p:sp>
        <p:nvSpPr>
          <p:cNvPr id="126" name="Text Placeholder 8"/>
          <p:cNvSpPr>
            <a:spLocks noGrp="1"/>
          </p:cNvSpPr>
          <p:nvPr>
            <p:ph type="body" sz="quarter" idx="11" hasCustomPrompt="1"/>
          </p:nvPr>
        </p:nvSpPr>
        <p:spPr>
          <a:xfrm>
            <a:off x="3071820" y="2812855"/>
            <a:ext cx="3000375" cy="200918"/>
          </a:xfrm>
          <a:prstGeom prst="rect">
            <a:avLst/>
          </a:prstGeom>
          <a:solidFill>
            <a:srgbClr val="286FBA"/>
          </a:solidFill>
          <a:ln>
            <a:noFill/>
          </a:ln>
        </p:spPr>
        <p:txBody>
          <a:bodyPr vert="horz" lIns="64277" tIns="32139" rIns="64277" bIns="32139"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Heading</a:t>
            </a:r>
            <a:r>
              <a:rPr lang="es-ES_tradnl" dirty="0" smtClean="0"/>
              <a:t> </a:t>
            </a:r>
            <a:r>
              <a:rPr lang="es-ES_tradnl" dirty="0" err="1" smtClean="0"/>
              <a:t>Subtitle</a:t>
            </a:r>
            <a:endParaRPr lang="en-US" dirty="0"/>
          </a:p>
        </p:txBody>
      </p:sp>
    </p:spTree>
    <p:extLst>
      <p:ext uri="{BB962C8B-B14F-4D97-AF65-F5344CB8AC3E}">
        <p14:creationId xmlns:p14="http://schemas.microsoft.com/office/powerpoint/2010/main" val="360562302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N|P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spc="-113">
                <a:latin typeface="Arial Narrow" panose="020B0606020202030204" pitchFamily="34" charset="0"/>
                <a:cs typeface="Arial Narrow" panose="020B0606020202030204" pitchFamily="34" charset="0"/>
              </a:defRPr>
            </a:lvl1pPr>
          </a:lstStyle>
          <a:p>
            <a:r>
              <a:rPr lang="en-US" dirty="0" smtClean="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atin typeface="Arial Narrow" panose="020B0606020202030204" pitchFamily="34" charset="0"/>
                <a:cs typeface="Arial" panose="020B0604020202020204" pitchFamily="34" charset="0"/>
              </a:defRPr>
            </a:lvl1pPr>
          </a:lstStyle>
          <a:p>
            <a:fld id="{19C7CC1F-A350-0A4D-821E-86A6612AB074}" type="slidenum">
              <a:rPr lang="en-US" smtClean="0"/>
              <a:pPr/>
              <a:t>‹#›</a:t>
            </a:fld>
            <a:endParaRPr lang="en-US" dirty="0"/>
          </a:p>
        </p:txBody>
      </p:sp>
      <p:sp>
        <p:nvSpPr>
          <p:cNvPr id="5" name="Line 5"/>
          <p:cNvSpPr>
            <a:spLocks noChangeShapeType="1"/>
          </p:cNvSpPr>
          <p:nvPr userDrawn="1"/>
        </p:nvSpPr>
        <p:spPr bwMode="auto">
          <a:xfrm rot="10800000" flipH="1">
            <a:off x="875117" y="2945960"/>
            <a:ext cx="7393781" cy="0"/>
          </a:xfrm>
          <a:prstGeom prst="line">
            <a:avLst/>
          </a:prstGeom>
          <a:noFill/>
          <a:ln w="12700" cap="flat">
            <a:solidFill>
              <a:srgbClr val="456C22"/>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grpSp>
        <p:nvGrpSpPr>
          <p:cNvPr id="8" name="Group 10"/>
          <p:cNvGrpSpPr>
            <a:grpSpLocks/>
          </p:cNvGrpSpPr>
          <p:nvPr userDrawn="1"/>
        </p:nvGrpSpPr>
        <p:grpSpPr bwMode="auto">
          <a:xfrm>
            <a:off x="4089797" y="1591526"/>
            <a:ext cx="812602" cy="379770"/>
            <a:chOff x="0" y="-6"/>
            <a:chExt cx="536" cy="334"/>
          </a:xfrm>
        </p:grpSpPr>
        <p:sp>
          <p:nvSpPr>
            <p:cNvPr id="9" name="AutoShape 7"/>
            <p:cNvSpPr>
              <a:spLocks/>
            </p:cNvSpPr>
            <p:nvPr/>
          </p:nvSpPr>
          <p:spPr bwMode="auto">
            <a:xfrm>
              <a:off x="0" y="45"/>
              <a:ext cx="181" cy="231"/>
            </a:xfrm>
            <a:custGeom>
              <a:avLst/>
              <a:gdLst/>
              <a:ahLst/>
              <a:cxnLst/>
              <a:rect l="0" t="0" r="r" b="b"/>
              <a:pathLst>
                <a:path w="21600" h="21600">
                  <a:moveTo>
                    <a:pt x="0" y="0"/>
                  </a:moveTo>
                  <a:lnTo>
                    <a:pt x="479" y="0"/>
                  </a:lnTo>
                  <a:lnTo>
                    <a:pt x="17173" y="13550"/>
                  </a:lnTo>
                  <a:lnTo>
                    <a:pt x="17173" y="663"/>
                  </a:lnTo>
                  <a:lnTo>
                    <a:pt x="21600" y="663"/>
                  </a:lnTo>
                  <a:lnTo>
                    <a:pt x="21600" y="21600"/>
                  </a:lnTo>
                  <a:lnTo>
                    <a:pt x="21125" y="21600"/>
                  </a:lnTo>
                  <a:lnTo>
                    <a:pt x="4398" y="8056"/>
                  </a:lnTo>
                  <a:lnTo>
                    <a:pt x="4398" y="20943"/>
                  </a:lnTo>
                  <a:lnTo>
                    <a:pt x="0" y="20943"/>
                  </a:lnTo>
                  <a:cubicBezTo>
                    <a:pt x="0" y="20943"/>
                    <a:pt x="0" y="0"/>
                    <a:pt x="0" y="0"/>
                  </a:cubicBezTo>
                  <a:close/>
                  <a:moveTo>
                    <a:pt x="0" y="0"/>
                  </a:moveTo>
                </a:path>
              </a:pathLst>
            </a:custGeom>
            <a:solidFill>
              <a:srgbClr val="456C22"/>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solidFill>
                  <a:srgbClr val="456C22"/>
                </a:solidFill>
              </a:endParaRPr>
            </a:p>
          </p:txBody>
        </p:sp>
        <p:sp>
          <p:nvSpPr>
            <p:cNvPr id="10" name="Line 8"/>
            <p:cNvSpPr>
              <a:spLocks noChangeShapeType="1"/>
            </p:cNvSpPr>
            <p:nvPr/>
          </p:nvSpPr>
          <p:spPr bwMode="auto">
            <a:xfrm rot="10800000" flipH="1">
              <a:off x="287" y="-6"/>
              <a:ext cx="0" cy="334"/>
            </a:xfrm>
            <a:prstGeom prst="line">
              <a:avLst/>
            </a:prstGeom>
            <a:solidFill>
              <a:srgbClr val="456C22"/>
            </a:solidFill>
            <a:ln w="12700" cap="flat">
              <a:solidFill>
                <a:srgbClr val="456C22"/>
              </a:solidFill>
              <a:prstDash val="solid"/>
              <a:miter lim="800000"/>
              <a:headEnd type="none" w="med" len="med"/>
              <a:tailEnd type="none" w="med" len="med"/>
            </a:ln>
          </p:spPr>
          <p:txBody>
            <a:bodyPr lIns="0" tIns="0" rIns="0" bIns="0"/>
            <a:lstStyle/>
            <a:p>
              <a:endParaRPr lang="en-US" sz="1350" dirty="0">
                <a:solidFill>
                  <a:srgbClr val="456C22"/>
                </a:solidFill>
              </a:endParaRPr>
            </a:p>
          </p:txBody>
        </p:sp>
        <p:sp>
          <p:nvSpPr>
            <p:cNvPr id="11" name="AutoShape 9"/>
            <p:cNvSpPr>
              <a:spLocks/>
            </p:cNvSpPr>
            <p:nvPr/>
          </p:nvSpPr>
          <p:spPr bwMode="auto">
            <a:xfrm>
              <a:off x="392" y="51"/>
              <a:ext cx="144" cy="216"/>
            </a:xfrm>
            <a:custGeom>
              <a:avLst/>
              <a:gdLst/>
              <a:ahLst/>
              <a:cxnLst/>
              <a:rect l="0" t="0" r="r" b="b"/>
              <a:pathLst>
                <a:path w="21600" h="21600">
                  <a:moveTo>
                    <a:pt x="8257" y="9972"/>
                  </a:moveTo>
                  <a:cubicBezTo>
                    <a:pt x="13337" y="9972"/>
                    <a:pt x="15885" y="8721"/>
                    <a:pt x="15885" y="6523"/>
                  </a:cubicBezTo>
                  <a:cubicBezTo>
                    <a:pt x="15885" y="4147"/>
                    <a:pt x="13156" y="3200"/>
                    <a:pt x="7754" y="3200"/>
                  </a:cubicBezTo>
                  <a:lnTo>
                    <a:pt x="5676" y="3200"/>
                  </a:lnTo>
                  <a:lnTo>
                    <a:pt x="5676" y="9972"/>
                  </a:lnTo>
                  <a:cubicBezTo>
                    <a:pt x="5676" y="9972"/>
                    <a:pt x="8257" y="9972"/>
                    <a:pt x="8257" y="9972"/>
                  </a:cubicBezTo>
                  <a:close/>
                  <a:moveTo>
                    <a:pt x="0" y="0"/>
                  </a:moveTo>
                  <a:lnTo>
                    <a:pt x="7569" y="0"/>
                  </a:lnTo>
                  <a:cubicBezTo>
                    <a:pt x="11776" y="0"/>
                    <a:pt x="14998" y="241"/>
                    <a:pt x="17770" y="1553"/>
                  </a:cubicBezTo>
                  <a:cubicBezTo>
                    <a:pt x="20218" y="2712"/>
                    <a:pt x="21600" y="4508"/>
                    <a:pt x="21600" y="6372"/>
                  </a:cubicBezTo>
                  <a:cubicBezTo>
                    <a:pt x="21600" y="10524"/>
                    <a:pt x="16807" y="13175"/>
                    <a:pt x="8118" y="13175"/>
                  </a:cubicBezTo>
                  <a:cubicBezTo>
                    <a:pt x="7896" y="13175"/>
                    <a:pt x="7060" y="13209"/>
                    <a:pt x="5676" y="13175"/>
                  </a:cubicBezTo>
                  <a:lnTo>
                    <a:pt x="5676" y="21600"/>
                  </a:lnTo>
                  <a:lnTo>
                    <a:pt x="0" y="21600"/>
                  </a:lnTo>
                  <a:cubicBezTo>
                    <a:pt x="0" y="21600"/>
                    <a:pt x="0" y="0"/>
                    <a:pt x="0" y="0"/>
                  </a:cubicBezTo>
                  <a:close/>
                  <a:moveTo>
                    <a:pt x="0" y="0"/>
                  </a:moveTo>
                </a:path>
              </a:pathLst>
            </a:custGeom>
            <a:solidFill>
              <a:srgbClr val="456C22"/>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solidFill>
                  <a:srgbClr val="456C22"/>
                </a:solidFill>
              </a:endParaRPr>
            </a:p>
          </p:txBody>
        </p:sp>
      </p:grpSp>
      <p:sp>
        <p:nvSpPr>
          <p:cNvPr id="12" name="Text Placeholder 8"/>
          <p:cNvSpPr>
            <a:spLocks noGrp="1"/>
          </p:cNvSpPr>
          <p:nvPr>
            <p:ph type="body" sz="quarter" idx="11" hasCustomPrompt="1"/>
          </p:nvPr>
        </p:nvSpPr>
        <p:spPr>
          <a:xfrm>
            <a:off x="3071820" y="2812857"/>
            <a:ext cx="3000375" cy="200918"/>
          </a:xfrm>
          <a:prstGeom prst="rect">
            <a:avLst/>
          </a:prstGeom>
          <a:solidFill>
            <a:srgbClr val="B0C92B"/>
          </a:solidFill>
          <a:ln>
            <a:noFill/>
          </a:ln>
        </p:spPr>
        <p:txBody>
          <a:bodyPr vert="horz" lIns="64274" tIns="32137" rIns="64274" bIns="32137" anchor="ctr"/>
          <a:lstStyle>
            <a:lvl1pPr marL="0" indent="0" algn="ctr">
              <a:buFontTx/>
              <a:buNone/>
              <a:defRPr sz="1275" b="0" i="0" spc="0">
                <a:solidFill>
                  <a:srgbClr val="FFFFFF"/>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Heading</a:t>
            </a:r>
            <a:r>
              <a:rPr lang="es-ES_tradnl" dirty="0" smtClean="0"/>
              <a:t> </a:t>
            </a:r>
            <a:r>
              <a:rPr lang="es-ES_tradnl" dirty="0" err="1" smtClean="0"/>
              <a:t>Subtitle</a:t>
            </a:r>
            <a:endParaRPr lang="en-US" dirty="0"/>
          </a:p>
        </p:txBody>
      </p:sp>
    </p:spTree>
    <p:extLst>
      <p:ext uri="{BB962C8B-B14F-4D97-AF65-F5344CB8AC3E}">
        <p14:creationId xmlns:p14="http://schemas.microsoft.com/office/powerpoint/2010/main" val="349543810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rrency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rial Narrow" panose="020B0606020202030204" pitchFamily="34" charset="0"/>
                <a:cs typeface="Arial Narrow" panose="020B0606020202030204" pitchFamily="34" charset="0"/>
              </a:defRPr>
            </a:lvl1pPr>
          </a:lstStyle>
          <a:p>
            <a:r>
              <a:rPr lang="en-US" dirty="0" smtClean="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atin typeface="Arial Narrow" panose="020B0606020202030204" pitchFamily="34" charset="0"/>
              </a:defRPr>
            </a:lvl1pPr>
          </a:lstStyle>
          <a:p>
            <a:fld id="{19C7CC1F-A350-0A4D-821E-86A6612AB074}" type="slidenum">
              <a:rPr lang="en-US" smtClean="0"/>
              <a:pPr/>
              <a:t>‹#›</a:t>
            </a:fld>
            <a:endParaRPr lang="en-US" dirty="0"/>
          </a:p>
        </p:txBody>
      </p:sp>
      <p:sp>
        <p:nvSpPr>
          <p:cNvPr id="5" name="Line 5"/>
          <p:cNvSpPr>
            <a:spLocks noChangeShapeType="1"/>
          </p:cNvSpPr>
          <p:nvPr userDrawn="1"/>
        </p:nvSpPr>
        <p:spPr bwMode="auto">
          <a:xfrm rot="10800000" flipH="1">
            <a:off x="875117" y="2945960"/>
            <a:ext cx="7393781" cy="0"/>
          </a:xfrm>
          <a:prstGeom prst="line">
            <a:avLst/>
          </a:prstGeom>
          <a:noFill/>
          <a:ln w="12700" cap="flat">
            <a:solidFill>
              <a:srgbClr val="456C22"/>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sp>
        <p:nvSpPr>
          <p:cNvPr id="7" name="AutoShape 3"/>
          <p:cNvSpPr>
            <a:spLocks/>
          </p:cNvSpPr>
          <p:nvPr userDrawn="1"/>
        </p:nvSpPr>
        <p:spPr bwMode="auto">
          <a:xfrm>
            <a:off x="4330911" y="1466707"/>
            <a:ext cx="481087" cy="537455"/>
          </a:xfrm>
          <a:custGeom>
            <a:avLst/>
            <a:gdLst/>
            <a:ahLst/>
            <a:cxnLst/>
            <a:rect l="0" t="0" r="r" b="b"/>
            <a:pathLst>
              <a:path w="21600" h="21600">
                <a:moveTo>
                  <a:pt x="11826" y="16130"/>
                </a:moveTo>
                <a:lnTo>
                  <a:pt x="11826" y="12787"/>
                </a:lnTo>
                <a:cubicBezTo>
                  <a:pt x="13809" y="13161"/>
                  <a:pt x="15130" y="13605"/>
                  <a:pt x="15130" y="14517"/>
                </a:cubicBezTo>
                <a:cubicBezTo>
                  <a:pt x="15130" y="15639"/>
                  <a:pt x="13357" y="16060"/>
                  <a:pt x="11826" y="16130"/>
                </a:cubicBezTo>
                <a:close/>
                <a:moveTo>
                  <a:pt x="10191" y="8462"/>
                </a:moveTo>
                <a:cubicBezTo>
                  <a:pt x="8417" y="8135"/>
                  <a:pt x="7200" y="7738"/>
                  <a:pt x="7200" y="6990"/>
                </a:cubicBezTo>
                <a:cubicBezTo>
                  <a:pt x="7200" y="5844"/>
                  <a:pt x="8835" y="5494"/>
                  <a:pt x="10191" y="5470"/>
                </a:cubicBezTo>
                <a:cubicBezTo>
                  <a:pt x="10191" y="5470"/>
                  <a:pt x="10191" y="8462"/>
                  <a:pt x="10191" y="8462"/>
                </a:cubicBezTo>
                <a:close/>
                <a:moveTo>
                  <a:pt x="14400" y="9187"/>
                </a:moveTo>
                <a:cubicBezTo>
                  <a:pt x="13530" y="9023"/>
                  <a:pt x="12626" y="8883"/>
                  <a:pt x="11826" y="8743"/>
                </a:cubicBezTo>
                <a:lnTo>
                  <a:pt x="11826" y="5564"/>
                </a:lnTo>
                <a:cubicBezTo>
                  <a:pt x="13287" y="5797"/>
                  <a:pt x="14400" y="6382"/>
                  <a:pt x="14330" y="7574"/>
                </a:cubicBezTo>
                <a:lnTo>
                  <a:pt x="20800" y="7574"/>
                </a:lnTo>
                <a:cubicBezTo>
                  <a:pt x="20765" y="3951"/>
                  <a:pt x="16452" y="2314"/>
                  <a:pt x="11826" y="2127"/>
                </a:cubicBezTo>
                <a:lnTo>
                  <a:pt x="11826" y="0"/>
                </a:lnTo>
                <a:lnTo>
                  <a:pt x="10191" y="0"/>
                </a:lnTo>
                <a:lnTo>
                  <a:pt x="10191" y="2104"/>
                </a:lnTo>
                <a:cubicBezTo>
                  <a:pt x="5670" y="2221"/>
                  <a:pt x="731" y="3670"/>
                  <a:pt x="731" y="7270"/>
                </a:cubicBezTo>
                <a:cubicBezTo>
                  <a:pt x="731" y="10333"/>
                  <a:pt x="4452" y="11408"/>
                  <a:pt x="8000" y="12086"/>
                </a:cubicBezTo>
                <a:cubicBezTo>
                  <a:pt x="8800" y="12226"/>
                  <a:pt x="9565" y="12366"/>
                  <a:pt x="10191" y="12483"/>
                </a:cubicBezTo>
                <a:lnTo>
                  <a:pt x="10191" y="16153"/>
                </a:lnTo>
                <a:cubicBezTo>
                  <a:pt x="8000" y="15990"/>
                  <a:pt x="6609" y="15312"/>
                  <a:pt x="6470" y="13629"/>
                </a:cubicBezTo>
                <a:lnTo>
                  <a:pt x="0" y="13629"/>
                </a:lnTo>
                <a:cubicBezTo>
                  <a:pt x="35" y="17743"/>
                  <a:pt x="4696" y="19379"/>
                  <a:pt x="10191" y="19496"/>
                </a:cubicBezTo>
                <a:lnTo>
                  <a:pt x="10191" y="21600"/>
                </a:lnTo>
                <a:lnTo>
                  <a:pt x="11826" y="21600"/>
                </a:lnTo>
                <a:lnTo>
                  <a:pt x="11826" y="19496"/>
                </a:lnTo>
                <a:cubicBezTo>
                  <a:pt x="16904" y="19356"/>
                  <a:pt x="21600" y="17907"/>
                  <a:pt x="21600" y="14003"/>
                </a:cubicBezTo>
                <a:cubicBezTo>
                  <a:pt x="21600" y="10987"/>
                  <a:pt x="17983" y="9865"/>
                  <a:pt x="14400" y="9187"/>
                </a:cubicBezTo>
                <a:close/>
                <a:moveTo>
                  <a:pt x="14400" y="9187"/>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8" name="Text Placeholder 8"/>
          <p:cNvSpPr>
            <a:spLocks noGrp="1"/>
          </p:cNvSpPr>
          <p:nvPr>
            <p:ph type="body" sz="quarter" idx="11" hasCustomPrompt="1"/>
          </p:nvPr>
        </p:nvSpPr>
        <p:spPr>
          <a:xfrm>
            <a:off x="3071820" y="2812857"/>
            <a:ext cx="3000375" cy="200918"/>
          </a:xfrm>
          <a:prstGeom prst="rect">
            <a:avLst/>
          </a:prstGeom>
          <a:solidFill>
            <a:srgbClr val="B0C92B"/>
          </a:solidFill>
          <a:ln>
            <a:noFill/>
          </a:ln>
        </p:spPr>
        <p:txBody>
          <a:bodyPr vert="horz" lIns="64274" tIns="32137" rIns="64274" bIns="32137"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Heading</a:t>
            </a:r>
            <a:r>
              <a:rPr lang="es-ES_tradnl" dirty="0" smtClean="0"/>
              <a:t> </a:t>
            </a:r>
            <a:r>
              <a:rPr lang="es-ES_tradnl" dirty="0" err="1" smtClean="0"/>
              <a:t>Subtitle</a:t>
            </a:r>
            <a:endParaRPr lang="en-US" dirty="0"/>
          </a:p>
        </p:txBody>
      </p:sp>
    </p:spTree>
    <p:extLst>
      <p:ext uri="{BB962C8B-B14F-4D97-AF65-F5344CB8AC3E}">
        <p14:creationId xmlns:p14="http://schemas.microsoft.com/office/powerpoint/2010/main" val="46306623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tack Dollars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spc="-113">
                <a:latin typeface="Arial Narrow" panose="020B0606020202030204" pitchFamily="34" charset="0"/>
                <a:cs typeface="Arial Narrow" panose="020B0606020202030204" pitchFamily="34" charset="0"/>
              </a:defRPr>
            </a:lvl1pPr>
          </a:lstStyle>
          <a:p>
            <a:r>
              <a:rPr lang="en-US" dirty="0" smtClean="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vl1pPr>
          </a:lstStyle>
          <a:p>
            <a:fld id="{19C7CC1F-A350-0A4D-821E-86A6612AB074}" type="slidenum">
              <a:rPr lang="en-US"/>
              <a:pPr/>
              <a:t>‹#›</a:t>
            </a:fld>
            <a:endParaRPr lang="en-US" dirty="0"/>
          </a:p>
        </p:txBody>
      </p:sp>
      <p:sp>
        <p:nvSpPr>
          <p:cNvPr id="5" name="Line 5"/>
          <p:cNvSpPr>
            <a:spLocks noChangeShapeType="1"/>
          </p:cNvSpPr>
          <p:nvPr userDrawn="1"/>
        </p:nvSpPr>
        <p:spPr bwMode="auto">
          <a:xfrm rot="10800000" flipH="1">
            <a:off x="875117" y="2945960"/>
            <a:ext cx="7393781" cy="0"/>
          </a:xfrm>
          <a:prstGeom prst="line">
            <a:avLst/>
          </a:prstGeom>
          <a:noFill/>
          <a:ln w="12700" cap="flat">
            <a:solidFill>
              <a:srgbClr val="456C22"/>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grpSp>
        <p:nvGrpSpPr>
          <p:cNvPr id="8" name="Group 9"/>
          <p:cNvGrpSpPr>
            <a:grpSpLocks/>
          </p:cNvGrpSpPr>
          <p:nvPr userDrawn="1"/>
        </p:nvGrpSpPr>
        <p:grpSpPr bwMode="auto">
          <a:xfrm>
            <a:off x="4152317" y="1573863"/>
            <a:ext cx="841623" cy="400999"/>
            <a:chOff x="0" y="0"/>
            <a:chExt cx="754" cy="479"/>
          </a:xfrm>
        </p:grpSpPr>
        <p:sp>
          <p:nvSpPr>
            <p:cNvPr id="9" name="AutoShape 3"/>
            <p:cNvSpPr>
              <a:spLocks/>
            </p:cNvSpPr>
            <p:nvPr/>
          </p:nvSpPr>
          <p:spPr bwMode="auto">
            <a:xfrm>
              <a:off x="264" y="200"/>
              <a:ext cx="105" cy="206"/>
            </a:xfrm>
            <a:custGeom>
              <a:avLst/>
              <a:gdLst>
                <a:gd name="T0" fmla="*/ 17102 w 21600"/>
                <a:gd name="T1" fmla="*/ 10194 h 21600"/>
                <a:gd name="T2" fmla="*/ 11887 w 21600"/>
                <a:gd name="T3" fmla="*/ 8888 h 21600"/>
                <a:gd name="T4" fmla="*/ 7990 w 21600"/>
                <a:gd name="T5" fmla="*/ 7556 h 21600"/>
                <a:gd name="T6" fmla="*/ 7656 w 21600"/>
                <a:gd name="T7" fmla="*/ 5866 h 21600"/>
                <a:gd name="T8" fmla="*/ 9841 w 21600"/>
                <a:gd name="T9" fmla="*/ 4910 h 21600"/>
                <a:gd name="T10" fmla="*/ 14341 w 21600"/>
                <a:gd name="T11" fmla="*/ 4948 h 21600"/>
                <a:gd name="T12" fmla="*/ 17918 w 21600"/>
                <a:gd name="T13" fmla="*/ 5734 h 21600"/>
                <a:gd name="T14" fmla="*/ 19258 w 21600"/>
                <a:gd name="T15" fmla="*/ 5835 h 21600"/>
                <a:gd name="T16" fmla="*/ 19647 w 21600"/>
                <a:gd name="T17" fmla="*/ 5154 h 21600"/>
                <a:gd name="T18" fmla="*/ 19658 w 21600"/>
                <a:gd name="T19" fmla="*/ 3943 h 21600"/>
                <a:gd name="T20" fmla="*/ 19415 w 21600"/>
                <a:gd name="T21" fmla="*/ 3322 h 21600"/>
                <a:gd name="T22" fmla="*/ 18022 w 21600"/>
                <a:gd name="T23" fmla="*/ 2777 h 21600"/>
                <a:gd name="T24" fmla="*/ 14010 w 21600"/>
                <a:gd name="T25" fmla="*/ 2180 h 21600"/>
                <a:gd name="T26" fmla="*/ 13527 w 21600"/>
                <a:gd name="T27" fmla="*/ 0 h 21600"/>
                <a:gd name="T28" fmla="*/ 9502 w 21600"/>
                <a:gd name="T29" fmla="*/ 2161 h 21600"/>
                <a:gd name="T30" fmla="*/ 3822 w 21600"/>
                <a:gd name="T31" fmla="*/ 3297 h 21600"/>
                <a:gd name="T32" fmla="*/ 567 w 21600"/>
                <a:gd name="T33" fmla="*/ 6961 h 21600"/>
                <a:gd name="T34" fmla="*/ 2777 w 21600"/>
                <a:gd name="T35" fmla="*/ 10089 h 21600"/>
                <a:gd name="T36" fmla="*/ 7592 w 21600"/>
                <a:gd name="T37" fmla="*/ 11754 h 21600"/>
                <a:gd name="T38" fmla="*/ 12410 w 21600"/>
                <a:gd name="T39" fmla="*/ 12949 h 21600"/>
                <a:gd name="T40" fmla="*/ 14621 w 21600"/>
                <a:gd name="T41" fmla="*/ 14668 h 21600"/>
                <a:gd name="T42" fmla="*/ 13228 w 21600"/>
                <a:gd name="T43" fmla="*/ 16250 h 21600"/>
                <a:gd name="T44" fmla="*/ 9379 w 21600"/>
                <a:gd name="T45" fmla="*/ 16827 h 21600"/>
                <a:gd name="T46" fmla="*/ 3654 w 21600"/>
                <a:gd name="T47" fmla="*/ 16136 h 21600"/>
                <a:gd name="T48" fmla="*/ 970 w 21600"/>
                <a:gd name="T49" fmla="*/ 15445 h 21600"/>
                <a:gd name="T50" fmla="*/ 216 w 21600"/>
                <a:gd name="T51" fmla="*/ 15759 h 21600"/>
                <a:gd name="T52" fmla="*/ 0 w 21600"/>
                <a:gd name="T53" fmla="*/ 16884 h 21600"/>
                <a:gd name="T54" fmla="*/ 611 w 21600"/>
                <a:gd name="T55" fmla="*/ 18297 h 21600"/>
                <a:gd name="T56" fmla="*/ 3579 w 21600"/>
                <a:gd name="T57" fmla="*/ 19106 h 21600"/>
                <a:gd name="T58" fmla="*/ 9355 w 21600"/>
                <a:gd name="T59" fmla="*/ 19592 h 21600"/>
                <a:gd name="T60" fmla="*/ 9502 w 21600"/>
                <a:gd name="T61" fmla="*/ 21600 h 21600"/>
                <a:gd name="T62" fmla="*/ 13527 w 21600"/>
                <a:gd name="T63" fmla="*/ 19316 h 21600"/>
                <a:gd name="T64" fmla="*/ 17994 w 21600"/>
                <a:gd name="T65" fmla="*/ 18240 h 21600"/>
                <a:gd name="T66" fmla="*/ 21600 w 21600"/>
                <a:gd name="T67" fmla="*/ 14223 h 21600"/>
                <a:gd name="T68" fmla="*/ 19375 w 21600"/>
                <a:gd name="T69" fmla="*/ 11147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00" h="21600">
                  <a:moveTo>
                    <a:pt x="19375" y="11147"/>
                  </a:moveTo>
                  <a:cubicBezTo>
                    <a:pt x="18713" y="10778"/>
                    <a:pt x="17955" y="10460"/>
                    <a:pt x="17102" y="10194"/>
                  </a:cubicBezTo>
                  <a:cubicBezTo>
                    <a:pt x="16251" y="9927"/>
                    <a:pt x="15382" y="9691"/>
                    <a:pt x="14496" y="9481"/>
                  </a:cubicBezTo>
                  <a:cubicBezTo>
                    <a:pt x="13607" y="9273"/>
                    <a:pt x="12737" y="9075"/>
                    <a:pt x="11887" y="8888"/>
                  </a:cubicBezTo>
                  <a:cubicBezTo>
                    <a:pt x="11033" y="8700"/>
                    <a:pt x="10272" y="8500"/>
                    <a:pt x="9598" y="8286"/>
                  </a:cubicBezTo>
                  <a:cubicBezTo>
                    <a:pt x="8928" y="8074"/>
                    <a:pt x="8389" y="7829"/>
                    <a:pt x="7990" y="7556"/>
                  </a:cubicBezTo>
                  <a:cubicBezTo>
                    <a:pt x="7587" y="7281"/>
                    <a:pt x="7389" y="6957"/>
                    <a:pt x="7389" y="6582"/>
                  </a:cubicBezTo>
                  <a:cubicBezTo>
                    <a:pt x="7389" y="6331"/>
                    <a:pt x="7480" y="6092"/>
                    <a:pt x="7656" y="5866"/>
                  </a:cubicBezTo>
                  <a:cubicBezTo>
                    <a:pt x="7835" y="5642"/>
                    <a:pt x="8110" y="5448"/>
                    <a:pt x="8472" y="5287"/>
                  </a:cubicBezTo>
                  <a:cubicBezTo>
                    <a:pt x="8840" y="5126"/>
                    <a:pt x="9299" y="5001"/>
                    <a:pt x="9841" y="4910"/>
                  </a:cubicBezTo>
                  <a:cubicBezTo>
                    <a:pt x="10388" y="4818"/>
                    <a:pt x="11025" y="4773"/>
                    <a:pt x="11759" y="4773"/>
                  </a:cubicBezTo>
                  <a:cubicBezTo>
                    <a:pt x="12698" y="4773"/>
                    <a:pt x="13554" y="4832"/>
                    <a:pt x="14341" y="4948"/>
                  </a:cubicBezTo>
                  <a:cubicBezTo>
                    <a:pt x="15123" y="5065"/>
                    <a:pt x="15816" y="5195"/>
                    <a:pt x="16411" y="5338"/>
                  </a:cubicBezTo>
                  <a:cubicBezTo>
                    <a:pt x="17009" y="5481"/>
                    <a:pt x="17511" y="5611"/>
                    <a:pt x="17918" y="5734"/>
                  </a:cubicBezTo>
                  <a:cubicBezTo>
                    <a:pt x="18329" y="5854"/>
                    <a:pt x="18625" y="5915"/>
                    <a:pt x="18812" y="5915"/>
                  </a:cubicBezTo>
                  <a:cubicBezTo>
                    <a:pt x="18999" y="5915"/>
                    <a:pt x="19151" y="5888"/>
                    <a:pt x="19258" y="5835"/>
                  </a:cubicBezTo>
                  <a:cubicBezTo>
                    <a:pt x="19370" y="5782"/>
                    <a:pt x="19458" y="5701"/>
                    <a:pt x="19519" y="5587"/>
                  </a:cubicBezTo>
                  <a:cubicBezTo>
                    <a:pt x="19573" y="5473"/>
                    <a:pt x="19618" y="5330"/>
                    <a:pt x="19647" y="5154"/>
                  </a:cubicBezTo>
                  <a:cubicBezTo>
                    <a:pt x="19669" y="4981"/>
                    <a:pt x="19682" y="4767"/>
                    <a:pt x="19682" y="4514"/>
                  </a:cubicBezTo>
                  <a:cubicBezTo>
                    <a:pt x="19682" y="4286"/>
                    <a:pt x="19674" y="4096"/>
                    <a:pt x="19658" y="3943"/>
                  </a:cubicBezTo>
                  <a:cubicBezTo>
                    <a:pt x="19637" y="3793"/>
                    <a:pt x="19610" y="3664"/>
                    <a:pt x="19567" y="3564"/>
                  </a:cubicBezTo>
                  <a:cubicBezTo>
                    <a:pt x="19527" y="3464"/>
                    <a:pt x="19474" y="3383"/>
                    <a:pt x="19415" y="3322"/>
                  </a:cubicBezTo>
                  <a:cubicBezTo>
                    <a:pt x="19354" y="3260"/>
                    <a:pt x="19239" y="3187"/>
                    <a:pt x="19068" y="3101"/>
                  </a:cubicBezTo>
                  <a:cubicBezTo>
                    <a:pt x="18900" y="3013"/>
                    <a:pt x="18548" y="2906"/>
                    <a:pt x="18022" y="2777"/>
                  </a:cubicBezTo>
                  <a:cubicBezTo>
                    <a:pt x="17492" y="2647"/>
                    <a:pt x="16889" y="2531"/>
                    <a:pt x="16208" y="2426"/>
                  </a:cubicBezTo>
                  <a:cubicBezTo>
                    <a:pt x="15525" y="2322"/>
                    <a:pt x="14792" y="2241"/>
                    <a:pt x="14010" y="2180"/>
                  </a:cubicBezTo>
                  <a:cubicBezTo>
                    <a:pt x="13845" y="2167"/>
                    <a:pt x="13687" y="2171"/>
                    <a:pt x="13527" y="2161"/>
                  </a:cubicBezTo>
                  <a:lnTo>
                    <a:pt x="13527" y="0"/>
                  </a:lnTo>
                  <a:lnTo>
                    <a:pt x="9502" y="0"/>
                  </a:lnTo>
                  <a:lnTo>
                    <a:pt x="9502" y="2161"/>
                  </a:lnTo>
                  <a:cubicBezTo>
                    <a:pt x="8763" y="2212"/>
                    <a:pt x="8046" y="2288"/>
                    <a:pt x="7352" y="2390"/>
                  </a:cubicBezTo>
                  <a:cubicBezTo>
                    <a:pt x="5996" y="2589"/>
                    <a:pt x="4820" y="2893"/>
                    <a:pt x="3822" y="3297"/>
                  </a:cubicBezTo>
                  <a:cubicBezTo>
                    <a:pt x="2829" y="3703"/>
                    <a:pt x="2035" y="4213"/>
                    <a:pt x="1448" y="4826"/>
                  </a:cubicBezTo>
                  <a:cubicBezTo>
                    <a:pt x="858" y="5440"/>
                    <a:pt x="567" y="6152"/>
                    <a:pt x="567" y="6961"/>
                  </a:cubicBezTo>
                  <a:cubicBezTo>
                    <a:pt x="567" y="7666"/>
                    <a:pt x="771" y="8272"/>
                    <a:pt x="1177" y="8775"/>
                  </a:cubicBezTo>
                  <a:cubicBezTo>
                    <a:pt x="1589" y="9281"/>
                    <a:pt x="2118" y="9719"/>
                    <a:pt x="2777" y="10089"/>
                  </a:cubicBezTo>
                  <a:cubicBezTo>
                    <a:pt x="3431" y="10460"/>
                    <a:pt x="4177" y="10778"/>
                    <a:pt x="5010" y="11042"/>
                  </a:cubicBezTo>
                  <a:cubicBezTo>
                    <a:pt x="5844" y="11308"/>
                    <a:pt x="6706" y="11546"/>
                    <a:pt x="7592" y="11754"/>
                  </a:cubicBezTo>
                  <a:cubicBezTo>
                    <a:pt x="8477" y="11964"/>
                    <a:pt x="9339" y="12162"/>
                    <a:pt x="10172" y="12350"/>
                  </a:cubicBezTo>
                  <a:cubicBezTo>
                    <a:pt x="11006" y="12535"/>
                    <a:pt x="11751" y="12737"/>
                    <a:pt x="12410" y="12949"/>
                  </a:cubicBezTo>
                  <a:cubicBezTo>
                    <a:pt x="13064" y="13163"/>
                    <a:pt x="13599" y="13405"/>
                    <a:pt x="14005" y="13681"/>
                  </a:cubicBezTo>
                  <a:cubicBezTo>
                    <a:pt x="14416" y="13954"/>
                    <a:pt x="14621" y="14285"/>
                    <a:pt x="14621" y="14668"/>
                  </a:cubicBezTo>
                  <a:cubicBezTo>
                    <a:pt x="14621" y="14998"/>
                    <a:pt x="14501" y="15300"/>
                    <a:pt x="14261" y="15571"/>
                  </a:cubicBezTo>
                  <a:cubicBezTo>
                    <a:pt x="14021" y="15840"/>
                    <a:pt x="13679" y="16068"/>
                    <a:pt x="13228" y="16250"/>
                  </a:cubicBezTo>
                  <a:cubicBezTo>
                    <a:pt x="12777" y="16433"/>
                    <a:pt x="12226" y="16576"/>
                    <a:pt x="11580" y="16676"/>
                  </a:cubicBezTo>
                  <a:cubicBezTo>
                    <a:pt x="10929" y="16776"/>
                    <a:pt x="10201" y="16827"/>
                    <a:pt x="9379" y="16827"/>
                  </a:cubicBezTo>
                  <a:cubicBezTo>
                    <a:pt x="8138" y="16827"/>
                    <a:pt x="7040" y="16755"/>
                    <a:pt x="6095" y="16611"/>
                  </a:cubicBezTo>
                  <a:cubicBezTo>
                    <a:pt x="5151" y="16468"/>
                    <a:pt x="4337" y="16309"/>
                    <a:pt x="3654" y="16136"/>
                  </a:cubicBezTo>
                  <a:cubicBezTo>
                    <a:pt x="2972" y="15962"/>
                    <a:pt x="2414" y="15804"/>
                    <a:pt x="1979" y="15661"/>
                  </a:cubicBezTo>
                  <a:cubicBezTo>
                    <a:pt x="1544" y="15516"/>
                    <a:pt x="1209" y="15445"/>
                    <a:pt x="970" y="15445"/>
                  </a:cubicBezTo>
                  <a:cubicBezTo>
                    <a:pt x="799" y="15445"/>
                    <a:pt x="651" y="15469"/>
                    <a:pt x="523" y="15516"/>
                  </a:cubicBezTo>
                  <a:cubicBezTo>
                    <a:pt x="395" y="15565"/>
                    <a:pt x="291" y="15647"/>
                    <a:pt x="216" y="15759"/>
                  </a:cubicBezTo>
                  <a:cubicBezTo>
                    <a:pt x="141" y="15873"/>
                    <a:pt x="85" y="16022"/>
                    <a:pt x="48" y="16205"/>
                  </a:cubicBezTo>
                  <a:cubicBezTo>
                    <a:pt x="16" y="16386"/>
                    <a:pt x="0" y="16615"/>
                    <a:pt x="0" y="16884"/>
                  </a:cubicBezTo>
                  <a:cubicBezTo>
                    <a:pt x="0" y="17286"/>
                    <a:pt x="45" y="17594"/>
                    <a:pt x="141" y="17808"/>
                  </a:cubicBezTo>
                  <a:cubicBezTo>
                    <a:pt x="232" y="18022"/>
                    <a:pt x="392" y="18185"/>
                    <a:pt x="611" y="18297"/>
                  </a:cubicBezTo>
                  <a:cubicBezTo>
                    <a:pt x="834" y="18409"/>
                    <a:pt x="1197" y="18538"/>
                    <a:pt x="1699" y="18685"/>
                  </a:cubicBezTo>
                  <a:cubicBezTo>
                    <a:pt x="2203" y="18831"/>
                    <a:pt x="2829" y="18971"/>
                    <a:pt x="3579" y="19106"/>
                  </a:cubicBezTo>
                  <a:cubicBezTo>
                    <a:pt x="4329" y="19239"/>
                    <a:pt x="5194" y="19353"/>
                    <a:pt x="6171" y="19449"/>
                  </a:cubicBezTo>
                  <a:cubicBezTo>
                    <a:pt x="7152" y="19543"/>
                    <a:pt x="8213" y="19592"/>
                    <a:pt x="9355" y="19592"/>
                  </a:cubicBezTo>
                  <a:cubicBezTo>
                    <a:pt x="9406" y="19592"/>
                    <a:pt x="9454" y="19585"/>
                    <a:pt x="9502" y="19585"/>
                  </a:cubicBezTo>
                  <a:lnTo>
                    <a:pt x="9502" y="21600"/>
                  </a:lnTo>
                  <a:lnTo>
                    <a:pt x="13527" y="21600"/>
                  </a:lnTo>
                  <a:lnTo>
                    <a:pt x="13527" y="19316"/>
                  </a:lnTo>
                  <a:cubicBezTo>
                    <a:pt x="13719" y="19292"/>
                    <a:pt x="13922" y="19279"/>
                    <a:pt x="14109" y="19251"/>
                  </a:cubicBezTo>
                  <a:cubicBezTo>
                    <a:pt x="15593" y="19025"/>
                    <a:pt x="16889" y="18689"/>
                    <a:pt x="17994" y="18240"/>
                  </a:cubicBezTo>
                  <a:cubicBezTo>
                    <a:pt x="19103" y="17792"/>
                    <a:pt x="19981" y="17230"/>
                    <a:pt x="20626" y="16560"/>
                  </a:cubicBezTo>
                  <a:cubicBezTo>
                    <a:pt x="21277" y="15891"/>
                    <a:pt x="21600" y="15110"/>
                    <a:pt x="21600" y="14223"/>
                  </a:cubicBezTo>
                  <a:cubicBezTo>
                    <a:pt x="21600" y="13544"/>
                    <a:pt x="21397" y="12955"/>
                    <a:pt x="20986" y="12453"/>
                  </a:cubicBezTo>
                  <a:cubicBezTo>
                    <a:pt x="20579" y="11952"/>
                    <a:pt x="20040" y="11518"/>
                    <a:pt x="19375" y="11147"/>
                  </a:cubicBezTo>
                  <a:close/>
                  <a:moveTo>
                    <a:pt x="19375" y="11147"/>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0" name="AutoShape 4"/>
            <p:cNvSpPr>
              <a:spLocks/>
            </p:cNvSpPr>
            <p:nvPr/>
          </p:nvSpPr>
          <p:spPr bwMode="auto">
            <a:xfrm>
              <a:off x="56" y="184"/>
              <a:ext cx="259" cy="239"/>
            </a:xfrm>
            <a:custGeom>
              <a:avLst/>
              <a:gdLst>
                <a:gd name="T0" fmla="*/ 6646 w 21600"/>
                <a:gd name="T1" fmla="*/ 14250 h 21600"/>
                <a:gd name="T2" fmla="*/ 4154 w 21600"/>
                <a:gd name="T3" fmla="*/ 10651 h 21600"/>
                <a:gd name="T4" fmla="*/ 6646 w 21600"/>
                <a:gd name="T5" fmla="*/ 7050 h 21600"/>
                <a:gd name="T6" fmla="*/ 9138 w 21600"/>
                <a:gd name="T7" fmla="*/ 10651 h 21600"/>
                <a:gd name="T8" fmla="*/ 6646 w 21600"/>
                <a:gd name="T9" fmla="*/ 14250 h 21600"/>
                <a:gd name="T10" fmla="*/ 13291 w 21600"/>
                <a:gd name="T11" fmla="*/ 10800 h 21600"/>
                <a:gd name="T12" fmla="*/ 21600 w 21600"/>
                <a:gd name="T13" fmla="*/ 0 h 21600"/>
                <a:gd name="T14" fmla="*/ 3156 w 21600"/>
                <a:gd name="T15" fmla="*/ 0 h 21600"/>
                <a:gd name="T16" fmla="*/ 3323 w 21600"/>
                <a:gd name="T17" fmla="*/ 900 h 21600"/>
                <a:gd name="T18" fmla="*/ 831 w 21600"/>
                <a:gd name="T19" fmla="*/ 3600 h 21600"/>
                <a:gd name="T20" fmla="*/ 0 w 21600"/>
                <a:gd name="T21" fmla="*/ 3419 h 21600"/>
                <a:gd name="T22" fmla="*/ 0 w 21600"/>
                <a:gd name="T23" fmla="*/ 18183 h 21600"/>
                <a:gd name="T24" fmla="*/ 831 w 21600"/>
                <a:gd name="T25" fmla="*/ 18000 h 21600"/>
                <a:gd name="T26" fmla="*/ 3323 w 21600"/>
                <a:gd name="T27" fmla="*/ 20700 h 21600"/>
                <a:gd name="T28" fmla="*/ 3156 w 21600"/>
                <a:gd name="T29" fmla="*/ 21600 h 21600"/>
                <a:gd name="T30" fmla="*/ 21600 w 21600"/>
                <a:gd name="T31" fmla="*/ 21600 h 21600"/>
                <a:gd name="T32" fmla="*/ 13291 w 21600"/>
                <a:gd name="T33" fmla="*/ 10800 h 21600"/>
                <a:gd name="T34" fmla="*/ 13291 w 21600"/>
                <a:gd name="T35" fmla="*/ 108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00" h="21600">
                  <a:moveTo>
                    <a:pt x="6646" y="14250"/>
                  </a:moveTo>
                  <a:cubicBezTo>
                    <a:pt x="5270" y="14250"/>
                    <a:pt x="4154" y="12639"/>
                    <a:pt x="4154" y="10651"/>
                  </a:cubicBezTo>
                  <a:cubicBezTo>
                    <a:pt x="4154" y="8662"/>
                    <a:pt x="5270" y="7050"/>
                    <a:pt x="6646" y="7050"/>
                  </a:cubicBezTo>
                  <a:cubicBezTo>
                    <a:pt x="8021" y="7050"/>
                    <a:pt x="9138" y="8662"/>
                    <a:pt x="9138" y="10651"/>
                  </a:cubicBezTo>
                  <a:cubicBezTo>
                    <a:pt x="9138" y="12639"/>
                    <a:pt x="8021" y="14250"/>
                    <a:pt x="6646" y="14250"/>
                  </a:cubicBezTo>
                  <a:close/>
                  <a:moveTo>
                    <a:pt x="13291" y="10800"/>
                  </a:moveTo>
                  <a:cubicBezTo>
                    <a:pt x="13291" y="4835"/>
                    <a:pt x="17012" y="0"/>
                    <a:pt x="21600" y="0"/>
                  </a:cubicBezTo>
                  <a:lnTo>
                    <a:pt x="3156" y="0"/>
                  </a:lnTo>
                  <a:cubicBezTo>
                    <a:pt x="3249" y="284"/>
                    <a:pt x="3323" y="581"/>
                    <a:pt x="3323" y="900"/>
                  </a:cubicBezTo>
                  <a:cubicBezTo>
                    <a:pt x="3323" y="2392"/>
                    <a:pt x="2208" y="3600"/>
                    <a:pt x="831" y="3600"/>
                  </a:cubicBezTo>
                  <a:cubicBezTo>
                    <a:pt x="536" y="3600"/>
                    <a:pt x="262" y="3520"/>
                    <a:pt x="0" y="3419"/>
                  </a:cubicBezTo>
                  <a:lnTo>
                    <a:pt x="0" y="18183"/>
                  </a:lnTo>
                  <a:cubicBezTo>
                    <a:pt x="262" y="18081"/>
                    <a:pt x="536" y="18000"/>
                    <a:pt x="831" y="18000"/>
                  </a:cubicBezTo>
                  <a:cubicBezTo>
                    <a:pt x="2208" y="18000"/>
                    <a:pt x="3323" y="19210"/>
                    <a:pt x="3323" y="20700"/>
                  </a:cubicBezTo>
                  <a:cubicBezTo>
                    <a:pt x="3323" y="21019"/>
                    <a:pt x="3249" y="21316"/>
                    <a:pt x="3156" y="21600"/>
                  </a:cubicBezTo>
                  <a:lnTo>
                    <a:pt x="21600" y="21600"/>
                  </a:lnTo>
                  <a:cubicBezTo>
                    <a:pt x="17012" y="21600"/>
                    <a:pt x="13291" y="16765"/>
                    <a:pt x="13291" y="10800"/>
                  </a:cubicBezTo>
                  <a:close/>
                  <a:moveTo>
                    <a:pt x="13291" y="1080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1" name="AutoShape 5"/>
            <p:cNvSpPr>
              <a:spLocks/>
            </p:cNvSpPr>
            <p:nvPr/>
          </p:nvSpPr>
          <p:spPr bwMode="auto">
            <a:xfrm>
              <a:off x="0" y="120"/>
              <a:ext cx="639" cy="359"/>
            </a:xfrm>
            <a:custGeom>
              <a:avLst/>
              <a:gdLst>
                <a:gd name="T0" fmla="*/ 20250 w 21600"/>
                <a:gd name="T1" fmla="*/ 19200 h 21600"/>
                <a:gd name="T2" fmla="*/ 1350 w 21600"/>
                <a:gd name="T3" fmla="*/ 19200 h 21600"/>
                <a:gd name="T4" fmla="*/ 1350 w 21600"/>
                <a:gd name="T5" fmla="*/ 2325 h 21600"/>
                <a:gd name="T6" fmla="*/ 20250 w 21600"/>
                <a:gd name="T7" fmla="*/ 2325 h 21600"/>
                <a:gd name="T8" fmla="*/ 20250 w 21600"/>
                <a:gd name="T9" fmla="*/ 19200 h 21600"/>
                <a:gd name="T10" fmla="*/ 0 w 21600"/>
                <a:gd name="T11" fmla="*/ 0 h 21600"/>
                <a:gd name="T12" fmla="*/ 0 w 21600"/>
                <a:gd name="T13" fmla="*/ 21600 h 21600"/>
                <a:gd name="T14" fmla="*/ 21600 w 21600"/>
                <a:gd name="T15" fmla="*/ 21600 h 21600"/>
                <a:gd name="T16" fmla="*/ 21600 w 21600"/>
                <a:gd name="T17" fmla="*/ 0 h 21600"/>
                <a:gd name="T18" fmla="*/ 0 w 21600"/>
                <a:gd name="T19" fmla="*/ 0 h 21600"/>
                <a:gd name="T20" fmla="*/ 0 w 21600"/>
                <a:gd name="T21"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20250" y="19200"/>
                  </a:moveTo>
                  <a:lnTo>
                    <a:pt x="1350" y="19200"/>
                  </a:lnTo>
                  <a:lnTo>
                    <a:pt x="1350" y="2325"/>
                  </a:lnTo>
                  <a:lnTo>
                    <a:pt x="20250" y="2325"/>
                  </a:lnTo>
                  <a:cubicBezTo>
                    <a:pt x="20250" y="2325"/>
                    <a:pt x="20250" y="19200"/>
                    <a:pt x="20250" y="19200"/>
                  </a:cubicBezTo>
                  <a:close/>
                  <a:moveTo>
                    <a:pt x="0" y="0"/>
                  </a:moveTo>
                  <a:lnTo>
                    <a:pt x="0" y="21600"/>
                  </a:lnTo>
                  <a:lnTo>
                    <a:pt x="21600" y="21600"/>
                  </a:lnTo>
                  <a:lnTo>
                    <a:pt x="21600" y="0"/>
                  </a:lnTo>
                  <a:cubicBezTo>
                    <a:pt x="21600" y="0"/>
                    <a:pt x="0" y="0"/>
                    <a:pt x="0" y="0"/>
                  </a:cubicBezTo>
                  <a:close/>
                  <a:moveTo>
                    <a:pt x="0"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2" name="AutoShape 6"/>
            <p:cNvSpPr>
              <a:spLocks/>
            </p:cNvSpPr>
            <p:nvPr/>
          </p:nvSpPr>
          <p:spPr bwMode="auto">
            <a:xfrm>
              <a:off x="320" y="184"/>
              <a:ext cx="259" cy="239"/>
            </a:xfrm>
            <a:custGeom>
              <a:avLst/>
              <a:gdLst>
                <a:gd name="T0" fmla="*/ 14953 w 21600"/>
                <a:gd name="T1" fmla="*/ 14250 h 21600"/>
                <a:gd name="T2" fmla="*/ 12462 w 21600"/>
                <a:gd name="T3" fmla="*/ 10651 h 21600"/>
                <a:gd name="T4" fmla="*/ 14953 w 21600"/>
                <a:gd name="T5" fmla="*/ 7050 h 21600"/>
                <a:gd name="T6" fmla="*/ 17446 w 21600"/>
                <a:gd name="T7" fmla="*/ 10651 h 21600"/>
                <a:gd name="T8" fmla="*/ 14953 w 21600"/>
                <a:gd name="T9" fmla="*/ 14250 h 21600"/>
                <a:gd name="T10" fmla="*/ 20769 w 21600"/>
                <a:gd name="T11" fmla="*/ 3600 h 21600"/>
                <a:gd name="T12" fmla="*/ 18276 w 21600"/>
                <a:gd name="T13" fmla="*/ 900 h 21600"/>
                <a:gd name="T14" fmla="*/ 18444 w 21600"/>
                <a:gd name="T15" fmla="*/ 0 h 21600"/>
                <a:gd name="T16" fmla="*/ 0 w 21600"/>
                <a:gd name="T17" fmla="*/ 0 h 21600"/>
                <a:gd name="T18" fmla="*/ 8307 w 21600"/>
                <a:gd name="T19" fmla="*/ 10800 h 21600"/>
                <a:gd name="T20" fmla="*/ 0 w 21600"/>
                <a:gd name="T21" fmla="*/ 21600 h 21600"/>
                <a:gd name="T22" fmla="*/ 18444 w 21600"/>
                <a:gd name="T23" fmla="*/ 21600 h 21600"/>
                <a:gd name="T24" fmla="*/ 18276 w 21600"/>
                <a:gd name="T25" fmla="*/ 20700 h 21600"/>
                <a:gd name="T26" fmla="*/ 20769 w 21600"/>
                <a:gd name="T27" fmla="*/ 18000 h 21600"/>
                <a:gd name="T28" fmla="*/ 21600 w 21600"/>
                <a:gd name="T29" fmla="*/ 18183 h 21600"/>
                <a:gd name="T30" fmla="*/ 21600 w 21600"/>
                <a:gd name="T31" fmla="*/ 3419 h 21600"/>
                <a:gd name="T32" fmla="*/ 20769 w 21600"/>
                <a:gd name="T33" fmla="*/ 3600 h 21600"/>
                <a:gd name="T34" fmla="*/ 20769 w 21600"/>
                <a:gd name="T35" fmla="*/ 3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00" h="21600">
                  <a:moveTo>
                    <a:pt x="14953" y="14250"/>
                  </a:moveTo>
                  <a:cubicBezTo>
                    <a:pt x="13576" y="14250"/>
                    <a:pt x="12462" y="12639"/>
                    <a:pt x="12462" y="10651"/>
                  </a:cubicBezTo>
                  <a:cubicBezTo>
                    <a:pt x="12462" y="8662"/>
                    <a:pt x="13576" y="7050"/>
                    <a:pt x="14953" y="7050"/>
                  </a:cubicBezTo>
                  <a:cubicBezTo>
                    <a:pt x="16330" y="7050"/>
                    <a:pt x="17446" y="8662"/>
                    <a:pt x="17446" y="10651"/>
                  </a:cubicBezTo>
                  <a:cubicBezTo>
                    <a:pt x="17446" y="12639"/>
                    <a:pt x="16330" y="14250"/>
                    <a:pt x="14953" y="14250"/>
                  </a:cubicBezTo>
                  <a:close/>
                  <a:moveTo>
                    <a:pt x="20769" y="3600"/>
                  </a:moveTo>
                  <a:cubicBezTo>
                    <a:pt x="19392" y="3600"/>
                    <a:pt x="18276" y="2392"/>
                    <a:pt x="18276" y="900"/>
                  </a:cubicBezTo>
                  <a:cubicBezTo>
                    <a:pt x="18276" y="581"/>
                    <a:pt x="18351" y="284"/>
                    <a:pt x="18444" y="0"/>
                  </a:cubicBezTo>
                  <a:lnTo>
                    <a:pt x="0" y="0"/>
                  </a:lnTo>
                  <a:cubicBezTo>
                    <a:pt x="4587" y="0"/>
                    <a:pt x="8307" y="4835"/>
                    <a:pt x="8307" y="10800"/>
                  </a:cubicBezTo>
                  <a:cubicBezTo>
                    <a:pt x="8307" y="16765"/>
                    <a:pt x="4587" y="21600"/>
                    <a:pt x="0" y="21600"/>
                  </a:cubicBezTo>
                  <a:lnTo>
                    <a:pt x="18444" y="21600"/>
                  </a:lnTo>
                  <a:cubicBezTo>
                    <a:pt x="18351" y="21316"/>
                    <a:pt x="18276" y="21019"/>
                    <a:pt x="18276" y="20700"/>
                  </a:cubicBezTo>
                  <a:cubicBezTo>
                    <a:pt x="18276" y="19210"/>
                    <a:pt x="19392" y="18000"/>
                    <a:pt x="20769" y="18000"/>
                  </a:cubicBezTo>
                  <a:cubicBezTo>
                    <a:pt x="21064" y="18000"/>
                    <a:pt x="21338" y="18081"/>
                    <a:pt x="21600" y="18183"/>
                  </a:cubicBezTo>
                  <a:lnTo>
                    <a:pt x="21600" y="3419"/>
                  </a:lnTo>
                  <a:cubicBezTo>
                    <a:pt x="21338" y="3520"/>
                    <a:pt x="21064" y="3600"/>
                    <a:pt x="20769" y="3600"/>
                  </a:cubicBezTo>
                  <a:close/>
                  <a:moveTo>
                    <a:pt x="20769" y="360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3" name="AutoShape 7"/>
            <p:cNvSpPr>
              <a:spLocks/>
            </p:cNvSpPr>
            <p:nvPr/>
          </p:nvSpPr>
          <p:spPr bwMode="auto">
            <a:xfrm>
              <a:off x="40" y="64"/>
              <a:ext cx="658" cy="379"/>
            </a:xfrm>
            <a:custGeom>
              <a:avLst/>
              <a:gdLst>
                <a:gd name="T0" fmla="*/ 1 w 21600"/>
                <a:gd name="T1" fmla="*/ 2225 h 21600"/>
                <a:gd name="T2" fmla="*/ 20330 w 21600"/>
                <a:gd name="T3" fmla="*/ 2202 h 21600"/>
                <a:gd name="T4" fmla="*/ 20292 w 21600"/>
                <a:gd name="T5" fmla="*/ 21598 h 21600"/>
                <a:gd name="T6" fmla="*/ 21600 w 21600"/>
                <a:gd name="T7" fmla="*/ 21600 h 21600"/>
                <a:gd name="T8" fmla="*/ 21600 w 21600"/>
                <a:gd name="T9" fmla="*/ 0 h 21600"/>
                <a:gd name="T10" fmla="*/ 0 w 21600"/>
                <a:gd name="T11" fmla="*/ 0 h 21600"/>
                <a:gd name="T12" fmla="*/ 1 w 21600"/>
                <a:gd name="T13" fmla="*/ 2225 h 21600"/>
                <a:gd name="T14" fmla="*/ 1 w 21600"/>
                <a:gd name="T15" fmla="*/ 2225 h 2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00" h="21600">
                  <a:moveTo>
                    <a:pt x="1" y="2225"/>
                  </a:moveTo>
                  <a:lnTo>
                    <a:pt x="20330" y="2202"/>
                  </a:lnTo>
                  <a:lnTo>
                    <a:pt x="20292" y="21598"/>
                  </a:lnTo>
                  <a:lnTo>
                    <a:pt x="21600" y="21600"/>
                  </a:lnTo>
                  <a:lnTo>
                    <a:pt x="21600" y="0"/>
                  </a:lnTo>
                  <a:lnTo>
                    <a:pt x="0" y="0"/>
                  </a:lnTo>
                  <a:cubicBezTo>
                    <a:pt x="0" y="0"/>
                    <a:pt x="1" y="2225"/>
                    <a:pt x="1" y="2225"/>
                  </a:cubicBezTo>
                  <a:close/>
                  <a:moveTo>
                    <a:pt x="1" y="2225"/>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4" name="AutoShape 8"/>
            <p:cNvSpPr>
              <a:spLocks/>
            </p:cNvSpPr>
            <p:nvPr/>
          </p:nvSpPr>
          <p:spPr bwMode="auto">
            <a:xfrm>
              <a:off x="96" y="0"/>
              <a:ext cx="658" cy="379"/>
            </a:xfrm>
            <a:custGeom>
              <a:avLst/>
              <a:gdLst>
                <a:gd name="T0" fmla="*/ 0 w 21600"/>
                <a:gd name="T1" fmla="*/ 0 h 21600"/>
                <a:gd name="T2" fmla="*/ 1 w 21600"/>
                <a:gd name="T3" fmla="*/ 2225 h 21600"/>
                <a:gd name="T4" fmla="*/ 20330 w 21600"/>
                <a:gd name="T5" fmla="*/ 2202 h 21600"/>
                <a:gd name="T6" fmla="*/ 20292 w 21600"/>
                <a:gd name="T7" fmla="*/ 21598 h 21600"/>
                <a:gd name="T8" fmla="*/ 21600 w 21600"/>
                <a:gd name="T9" fmla="*/ 21600 h 21600"/>
                <a:gd name="T10" fmla="*/ 21600 w 21600"/>
                <a:gd name="T11" fmla="*/ 0 h 21600"/>
                <a:gd name="T12" fmla="*/ 0 w 21600"/>
                <a:gd name="T13" fmla="*/ 0 h 21600"/>
                <a:gd name="T14" fmla="*/ 0 w 21600"/>
                <a:gd name="T15" fmla="*/ 0 h 2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00" h="21600">
                  <a:moveTo>
                    <a:pt x="0" y="0"/>
                  </a:moveTo>
                  <a:lnTo>
                    <a:pt x="1" y="2225"/>
                  </a:lnTo>
                  <a:lnTo>
                    <a:pt x="20330" y="2202"/>
                  </a:lnTo>
                  <a:lnTo>
                    <a:pt x="20292" y="21598"/>
                  </a:lnTo>
                  <a:lnTo>
                    <a:pt x="21600" y="21600"/>
                  </a:lnTo>
                  <a:lnTo>
                    <a:pt x="21600" y="0"/>
                  </a:lnTo>
                  <a:cubicBezTo>
                    <a:pt x="21600" y="0"/>
                    <a:pt x="0" y="0"/>
                    <a:pt x="0" y="0"/>
                  </a:cubicBezTo>
                  <a:close/>
                  <a:moveTo>
                    <a:pt x="0"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grpSp>
      <p:sp>
        <p:nvSpPr>
          <p:cNvPr id="15" name="Text Placeholder 8"/>
          <p:cNvSpPr>
            <a:spLocks noGrp="1"/>
          </p:cNvSpPr>
          <p:nvPr>
            <p:ph type="body" sz="quarter" idx="11" hasCustomPrompt="1"/>
          </p:nvPr>
        </p:nvSpPr>
        <p:spPr>
          <a:xfrm>
            <a:off x="3071820" y="2812857"/>
            <a:ext cx="3000375" cy="200918"/>
          </a:xfrm>
          <a:prstGeom prst="rect">
            <a:avLst/>
          </a:prstGeom>
          <a:solidFill>
            <a:srgbClr val="B0C92B"/>
          </a:solidFill>
          <a:ln>
            <a:noFill/>
          </a:ln>
        </p:spPr>
        <p:txBody>
          <a:bodyPr vert="horz" lIns="64274" tIns="32137" rIns="64274" bIns="32137" anchor="ctr"/>
          <a:lstStyle>
            <a:lvl1pPr marL="0" indent="0" algn="ctr">
              <a:buFontTx/>
              <a:buNone/>
              <a:defRPr sz="1275" b="0" i="0" spc="0">
                <a:solidFill>
                  <a:srgbClr val="FFFFFF"/>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Heading</a:t>
            </a:r>
            <a:r>
              <a:rPr lang="es-ES_tradnl" dirty="0" smtClean="0"/>
              <a:t> </a:t>
            </a:r>
            <a:r>
              <a:rPr lang="es-ES_tradnl" dirty="0" err="1" smtClean="0"/>
              <a:t>Subtitle</a:t>
            </a:r>
            <a:endParaRPr lang="en-US" dirty="0"/>
          </a:p>
        </p:txBody>
      </p:sp>
    </p:spTree>
    <p:extLst>
      <p:ext uri="{BB962C8B-B14F-4D97-AF65-F5344CB8AC3E}">
        <p14:creationId xmlns:p14="http://schemas.microsoft.com/office/powerpoint/2010/main" val="375914854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ins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rial Narrow" panose="020B0606020202030204" pitchFamily="34" charset="0"/>
                <a:cs typeface="Arial Narrow" panose="020B0606020202030204" pitchFamily="34" charset="0"/>
              </a:defRPr>
            </a:lvl1pPr>
          </a:lstStyle>
          <a:p>
            <a:r>
              <a:rPr lang="en-US" dirty="0" smtClean="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atin typeface="Arial Narrow" panose="020B0606020202030204" pitchFamily="34" charset="0"/>
              </a:defRPr>
            </a:lvl1pPr>
          </a:lstStyle>
          <a:p>
            <a:fld id="{19C7CC1F-A350-0A4D-821E-86A6612AB074}" type="slidenum">
              <a:rPr lang="en-US" smtClean="0"/>
              <a:pPr/>
              <a:t>‹#›</a:t>
            </a:fld>
            <a:endParaRPr lang="en-US" dirty="0"/>
          </a:p>
        </p:txBody>
      </p:sp>
      <p:sp>
        <p:nvSpPr>
          <p:cNvPr id="5" name="Line 5"/>
          <p:cNvSpPr>
            <a:spLocks noChangeShapeType="1"/>
          </p:cNvSpPr>
          <p:nvPr userDrawn="1"/>
        </p:nvSpPr>
        <p:spPr bwMode="auto">
          <a:xfrm rot="10800000" flipH="1">
            <a:off x="875117" y="2945960"/>
            <a:ext cx="7393781" cy="0"/>
          </a:xfrm>
          <a:prstGeom prst="line">
            <a:avLst/>
          </a:prstGeom>
          <a:noFill/>
          <a:ln w="12700" cap="flat">
            <a:solidFill>
              <a:srgbClr val="456C22"/>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grpSp>
        <p:nvGrpSpPr>
          <p:cNvPr id="17" name="Group 11"/>
          <p:cNvGrpSpPr>
            <a:grpSpLocks/>
          </p:cNvGrpSpPr>
          <p:nvPr userDrawn="1"/>
        </p:nvGrpSpPr>
        <p:grpSpPr bwMode="auto">
          <a:xfrm>
            <a:off x="4125528" y="1504375"/>
            <a:ext cx="759023" cy="421928"/>
            <a:chOff x="0" y="0"/>
            <a:chExt cx="680" cy="503"/>
          </a:xfrm>
        </p:grpSpPr>
        <p:sp>
          <p:nvSpPr>
            <p:cNvPr id="18" name="AutoShape 3"/>
            <p:cNvSpPr>
              <a:spLocks/>
            </p:cNvSpPr>
            <p:nvPr/>
          </p:nvSpPr>
          <p:spPr bwMode="auto">
            <a:xfrm>
              <a:off x="221" y="0"/>
              <a:ext cx="453" cy="50"/>
            </a:xfrm>
            <a:custGeom>
              <a:avLst/>
              <a:gdLst/>
              <a:ahLst/>
              <a:cxnLst/>
              <a:rect l="0" t="0" r="r" b="b"/>
              <a:pathLst>
                <a:path w="21600" h="21600">
                  <a:moveTo>
                    <a:pt x="1200" y="21600"/>
                  </a:moveTo>
                  <a:lnTo>
                    <a:pt x="20400" y="21600"/>
                  </a:lnTo>
                  <a:cubicBezTo>
                    <a:pt x="21063" y="21600"/>
                    <a:pt x="21600" y="16767"/>
                    <a:pt x="21600" y="10800"/>
                  </a:cubicBezTo>
                  <a:cubicBezTo>
                    <a:pt x="21600" y="4833"/>
                    <a:pt x="21063" y="0"/>
                    <a:pt x="20400" y="0"/>
                  </a:cubicBezTo>
                  <a:lnTo>
                    <a:pt x="1200" y="0"/>
                  </a:lnTo>
                  <a:cubicBezTo>
                    <a:pt x="537" y="0"/>
                    <a:pt x="0" y="4833"/>
                    <a:pt x="0" y="10800"/>
                  </a:cubicBezTo>
                  <a:cubicBezTo>
                    <a:pt x="0" y="16767"/>
                    <a:pt x="537" y="21600"/>
                    <a:pt x="1200" y="21600"/>
                  </a:cubicBezTo>
                  <a:close/>
                  <a:moveTo>
                    <a:pt x="1200" y="2160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9" name="AutoShape 4"/>
            <p:cNvSpPr>
              <a:spLocks/>
            </p:cNvSpPr>
            <p:nvPr/>
          </p:nvSpPr>
          <p:spPr bwMode="auto">
            <a:xfrm>
              <a:off x="0" y="150"/>
              <a:ext cx="352" cy="353"/>
            </a:xfrm>
            <a:custGeom>
              <a:avLst/>
              <a:gdLst/>
              <a:ahLst/>
              <a:cxnLst/>
              <a:rect l="0" t="0" r="r" b="b"/>
              <a:pathLst>
                <a:path w="21600" h="21600">
                  <a:moveTo>
                    <a:pt x="14487" y="15005"/>
                  </a:moveTo>
                  <a:cubicBezTo>
                    <a:pt x="14243" y="15500"/>
                    <a:pt x="13912" y="15912"/>
                    <a:pt x="13495" y="16243"/>
                  </a:cubicBezTo>
                  <a:cubicBezTo>
                    <a:pt x="13077" y="16574"/>
                    <a:pt x="12588" y="16823"/>
                    <a:pt x="12029" y="16990"/>
                  </a:cubicBezTo>
                  <a:cubicBezTo>
                    <a:pt x="11959" y="17011"/>
                    <a:pt x="11882" y="17020"/>
                    <a:pt x="11810" y="17038"/>
                  </a:cubicBezTo>
                  <a:lnTo>
                    <a:pt x="11810" y="18722"/>
                  </a:lnTo>
                  <a:lnTo>
                    <a:pt x="10292" y="18722"/>
                  </a:lnTo>
                  <a:lnTo>
                    <a:pt x="10292" y="17237"/>
                  </a:lnTo>
                  <a:cubicBezTo>
                    <a:pt x="10273" y="17237"/>
                    <a:pt x="10255" y="17240"/>
                    <a:pt x="10236" y="17240"/>
                  </a:cubicBezTo>
                  <a:cubicBezTo>
                    <a:pt x="9806" y="17240"/>
                    <a:pt x="9406" y="17205"/>
                    <a:pt x="9036" y="17136"/>
                  </a:cubicBezTo>
                  <a:cubicBezTo>
                    <a:pt x="8667" y="17065"/>
                    <a:pt x="8340" y="16981"/>
                    <a:pt x="8058" y="16883"/>
                  </a:cubicBezTo>
                  <a:cubicBezTo>
                    <a:pt x="7775" y="16783"/>
                    <a:pt x="7539" y="16681"/>
                    <a:pt x="7349" y="16573"/>
                  </a:cubicBezTo>
                  <a:cubicBezTo>
                    <a:pt x="7159" y="16464"/>
                    <a:pt x="7023" y="16369"/>
                    <a:pt x="6939" y="16286"/>
                  </a:cubicBezTo>
                  <a:cubicBezTo>
                    <a:pt x="6855" y="16203"/>
                    <a:pt x="6796" y="16082"/>
                    <a:pt x="6761" y="15924"/>
                  </a:cubicBezTo>
                  <a:cubicBezTo>
                    <a:pt x="6726" y="15767"/>
                    <a:pt x="6708" y="15540"/>
                    <a:pt x="6708" y="15243"/>
                  </a:cubicBezTo>
                  <a:cubicBezTo>
                    <a:pt x="6708" y="15045"/>
                    <a:pt x="6714" y="14878"/>
                    <a:pt x="6727" y="14742"/>
                  </a:cubicBezTo>
                  <a:cubicBezTo>
                    <a:pt x="6740" y="14606"/>
                    <a:pt x="6761" y="14497"/>
                    <a:pt x="6790" y="14413"/>
                  </a:cubicBezTo>
                  <a:cubicBezTo>
                    <a:pt x="6819" y="14329"/>
                    <a:pt x="6857" y="14270"/>
                    <a:pt x="6906" y="14234"/>
                  </a:cubicBezTo>
                  <a:cubicBezTo>
                    <a:pt x="6954" y="14199"/>
                    <a:pt x="7010" y="14181"/>
                    <a:pt x="7075" y="14181"/>
                  </a:cubicBezTo>
                  <a:cubicBezTo>
                    <a:pt x="7164" y="14181"/>
                    <a:pt x="7291" y="14234"/>
                    <a:pt x="7455" y="14340"/>
                  </a:cubicBezTo>
                  <a:cubicBezTo>
                    <a:pt x="7619" y="14446"/>
                    <a:pt x="7830" y="14563"/>
                    <a:pt x="8087" y="14690"/>
                  </a:cubicBezTo>
                  <a:cubicBezTo>
                    <a:pt x="8344" y="14820"/>
                    <a:pt x="8650" y="14936"/>
                    <a:pt x="9007" y="15042"/>
                  </a:cubicBezTo>
                  <a:cubicBezTo>
                    <a:pt x="9363" y="15149"/>
                    <a:pt x="9776" y="15201"/>
                    <a:pt x="10246" y="15201"/>
                  </a:cubicBezTo>
                  <a:cubicBezTo>
                    <a:pt x="10555" y="15201"/>
                    <a:pt x="10830" y="15164"/>
                    <a:pt x="11075" y="15090"/>
                  </a:cubicBezTo>
                  <a:cubicBezTo>
                    <a:pt x="11319" y="15016"/>
                    <a:pt x="11526" y="14912"/>
                    <a:pt x="11696" y="14776"/>
                  </a:cubicBezTo>
                  <a:cubicBezTo>
                    <a:pt x="11866" y="14641"/>
                    <a:pt x="11997" y="14473"/>
                    <a:pt x="12087" y="14275"/>
                  </a:cubicBezTo>
                  <a:cubicBezTo>
                    <a:pt x="12176" y="14074"/>
                    <a:pt x="12222" y="13853"/>
                    <a:pt x="12222" y="13607"/>
                  </a:cubicBezTo>
                  <a:cubicBezTo>
                    <a:pt x="12222" y="13325"/>
                    <a:pt x="12144" y="13083"/>
                    <a:pt x="11990" y="12879"/>
                  </a:cubicBezTo>
                  <a:cubicBezTo>
                    <a:pt x="11836" y="12678"/>
                    <a:pt x="11636" y="12498"/>
                    <a:pt x="11388" y="12340"/>
                  </a:cubicBezTo>
                  <a:cubicBezTo>
                    <a:pt x="11141" y="12183"/>
                    <a:pt x="10859" y="12035"/>
                    <a:pt x="10545" y="11897"/>
                  </a:cubicBezTo>
                  <a:cubicBezTo>
                    <a:pt x="10230" y="11758"/>
                    <a:pt x="9906" y="11612"/>
                    <a:pt x="9571" y="11458"/>
                  </a:cubicBezTo>
                  <a:cubicBezTo>
                    <a:pt x="9238" y="11305"/>
                    <a:pt x="8913" y="11130"/>
                    <a:pt x="8598" y="10932"/>
                  </a:cubicBezTo>
                  <a:cubicBezTo>
                    <a:pt x="8283" y="10737"/>
                    <a:pt x="8003" y="10504"/>
                    <a:pt x="7755" y="10230"/>
                  </a:cubicBezTo>
                  <a:cubicBezTo>
                    <a:pt x="7508" y="9957"/>
                    <a:pt x="7307" y="9634"/>
                    <a:pt x="7153" y="9262"/>
                  </a:cubicBezTo>
                  <a:cubicBezTo>
                    <a:pt x="6999" y="8890"/>
                    <a:pt x="6922" y="8442"/>
                    <a:pt x="6922" y="7922"/>
                  </a:cubicBezTo>
                  <a:cubicBezTo>
                    <a:pt x="6922" y="7324"/>
                    <a:pt x="7033" y="6799"/>
                    <a:pt x="7254" y="6346"/>
                  </a:cubicBezTo>
                  <a:cubicBezTo>
                    <a:pt x="7476" y="5894"/>
                    <a:pt x="7775" y="5518"/>
                    <a:pt x="8150" y="5219"/>
                  </a:cubicBezTo>
                  <a:cubicBezTo>
                    <a:pt x="8526" y="4921"/>
                    <a:pt x="8970" y="4697"/>
                    <a:pt x="9480" y="4550"/>
                  </a:cubicBezTo>
                  <a:cubicBezTo>
                    <a:pt x="9743" y="4473"/>
                    <a:pt x="10013" y="4419"/>
                    <a:pt x="10292" y="4381"/>
                  </a:cubicBezTo>
                  <a:lnTo>
                    <a:pt x="10292" y="2786"/>
                  </a:lnTo>
                  <a:lnTo>
                    <a:pt x="11810" y="2786"/>
                  </a:lnTo>
                  <a:lnTo>
                    <a:pt x="11810" y="4381"/>
                  </a:lnTo>
                  <a:cubicBezTo>
                    <a:pt x="11870" y="4388"/>
                    <a:pt x="11930" y="4386"/>
                    <a:pt x="11991" y="4395"/>
                  </a:cubicBezTo>
                  <a:cubicBezTo>
                    <a:pt x="12287" y="4440"/>
                    <a:pt x="12563" y="4500"/>
                    <a:pt x="12820" y="4577"/>
                  </a:cubicBezTo>
                  <a:cubicBezTo>
                    <a:pt x="13077" y="4653"/>
                    <a:pt x="13305" y="4740"/>
                    <a:pt x="13504" y="4835"/>
                  </a:cubicBezTo>
                  <a:cubicBezTo>
                    <a:pt x="13704" y="4930"/>
                    <a:pt x="13834" y="5009"/>
                    <a:pt x="13899" y="5075"/>
                  </a:cubicBezTo>
                  <a:cubicBezTo>
                    <a:pt x="13963" y="5138"/>
                    <a:pt x="14007" y="5192"/>
                    <a:pt x="14029" y="5237"/>
                  </a:cubicBezTo>
                  <a:cubicBezTo>
                    <a:pt x="14052" y="5282"/>
                    <a:pt x="14071" y="5342"/>
                    <a:pt x="14088" y="5416"/>
                  </a:cubicBezTo>
                  <a:cubicBezTo>
                    <a:pt x="14103" y="5490"/>
                    <a:pt x="14115" y="5584"/>
                    <a:pt x="14121" y="5697"/>
                  </a:cubicBezTo>
                  <a:cubicBezTo>
                    <a:pt x="14127" y="5808"/>
                    <a:pt x="14131" y="5948"/>
                    <a:pt x="14131" y="6115"/>
                  </a:cubicBezTo>
                  <a:cubicBezTo>
                    <a:pt x="14131" y="6302"/>
                    <a:pt x="14126" y="6461"/>
                    <a:pt x="14116" y="6590"/>
                  </a:cubicBezTo>
                  <a:cubicBezTo>
                    <a:pt x="14106" y="6718"/>
                    <a:pt x="14091" y="6825"/>
                    <a:pt x="14068" y="6908"/>
                  </a:cubicBezTo>
                  <a:cubicBezTo>
                    <a:pt x="14045" y="6993"/>
                    <a:pt x="14013" y="7053"/>
                    <a:pt x="13972" y="7092"/>
                  </a:cubicBezTo>
                  <a:cubicBezTo>
                    <a:pt x="13929" y="7131"/>
                    <a:pt x="13874" y="7149"/>
                    <a:pt x="13803" y="7149"/>
                  </a:cubicBezTo>
                  <a:cubicBezTo>
                    <a:pt x="13732" y="7149"/>
                    <a:pt x="13620" y="7106"/>
                    <a:pt x="13465" y="7015"/>
                  </a:cubicBezTo>
                  <a:cubicBezTo>
                    <a:pt x="13312" y="6926"/>
                    <a:pt x="13122" y="6830"/>
                    <a:pt x="12897" y="6724"/>
                  </a:cubicBezTo>
                  <a:cubicBezTo>
                    <a:pt x="12672" y="6618"/>
                    <a:pt x="12412" y="6523"/>
                    <a:pt x="12116" y="6436"/>
                  </a:cubicBezTo>
                  <a:cubicBezTo>
                    <a:pt x="11820" y="6350"/>
                    <a:pt x="11496" y="6309"/>
                    <a:pt x="11143" y="6309"/>
                  </a:cubicBezTo>
                  <a:cubicBezTo>
                    <a:pt x="10866" y="6309"/>
                    <a:pt x="10625" y="6341"/>
                    <a:pt x="10420" y="6409"/>
                  </a:cubicBezTo>
                  <a:cubicBezTo>
                    <a:pt x="10214" y="6475"/>
                    <a:pt x="10042" y="6569"/>
                    <a:pt x="9904" y="6686"/>
                  </a:cubicBezTo>
                  <a:cubicBezTo>
                    <a:pt x="9766" y="6805"/>
                    <a:pt x="9663" y="6949"/>
                    <a:pt x="9596" y="7114"/>
                  </a:cubicBezTo>
                  <a:cubicBezTo>
                    <a:pt x="9528" y="7280"/>
                    <a:pt x="9494" y="7457"/>
                    <a:pt x="9494" y="7642"/>
                  </a:cubicBezTo>
                  <a:cubicBezTo>
                    <a:pt x="9494" y="7919"/>
                    <a:pt x="9570" y="8159"/>
                    <a:pt x="9721" y="8360"/>
                  </a:cubicBezTo>
                  <a:cubicBezTo>
                    <a:pt x="9872" y="8563"/>
                    <a:pt x="10075" y="8743"/>
                    <a:pt x="10328" y="8900"/>
                  </a:cubicBezTo>
                  <a:cubicBezTo>
                    <a:pt x="10582" y="9058"/>
                    <a:pt x="10870" y="9205"/>
                    <a:pt x="11191" y="9343"/>
                  </a:cubicBezTo>
                  <a:cubicBezTo>
                    <a:pt x="11512" y="9481"/>
                    <a:pt x="11840" y="9628"/>
                    <a:pt x="12174" y="9781"/>
                  </a:cubicBezTo>
                  <a:cubicBezTo>
                    <a:pt x="12509" y="9937"/>
                    <a:pt x="12836" y="10111"/>
                    <a:pt x="13157" y="10308"/>
                  </a:cubicBezTo>
                  <a:cubicBezTo>
                    <a:pt x="13478" y="10504"/>
                    <a:pt x="13764" y="10738"/>
                    <a:pt x="14015" y="11010"/>
                  </a:cubicBezTo>
                  <a:cubicBezTo>
                    <a:pt x="14265" y="11284"/>
                    <a:pt x="14468" y="11604"/>
                    <a:pt x="14623" y="11974"/>
                  </a:cubicBezTo>
                  <a:cubicBezTo>
                    <a:pt x="14776" y="12344"/>
                    <a:pt x="14854" y="12778"/>
                    <a:pt x="14854" y="13280"/>
                  </a:cubicBezTo>
                  <a:cubicBezTo>
                    <a:pt x="14854" y="13935"/>
                    <a:pt x="14732" y="14510"/>
                    <a:pt x="14487" y="15005"/>
                  </a:cubicBezTo>
                  <a:close/>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close/>
                  <a:moveTo>
                    <a:pt x="10800"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20" name="AutoShape 5"/>
            <p:cNvSpPr>
              <a:spLocks/>
            </p:cNvSpPr>
            <p:nvPr/>
          </p:nvSpPr>
          <p:spPr bwMode="auto">
            <a:xfrm>
              <a:off x="265" y="452"/>
              <a:ext cx="410" cy="51"/>
            </a:xfrm>
            <a:custGeom>
              <a:avLst/>
              <a:gdLst/>
              <a:ahLst/>
              <a:cxnLst/>
              <a:rect l="0" t="0" r="r" b="b"/>
              <a:pathLst>
                <a:path w="21600" h="21600">
                  <a:moveTo>
                    <a:pt x="20275" y="0"/>
                  </a:moveTo>
                  <a:lnTo>
                    <a:pt x="3141" y="0"/>
                  </a:lnTo>
                  <a:cubicBezTo>
                    <a:pt x="2278" y="8754"/>
                    <a:pt x="1213" y="16127"/>
                    <a:pt x="0" y="21600"/>
                  </a:cubicBezTo>
                  <a:lnTo>
                    <a:pt x="20275" y="21600"/>
                  </a:lnTo>
                  <a:cubicBezTo>
                    <a:pt x="21007" y="21600"/>
                    <a:pt x="21600" y="16762"/>
                    <a:pt x="21600" y="10802"/>
                  </a:cubicBezTo>
                  <a:cubicBezTo>
                    <a:pt x="21600" y="4827"/>
                    <a:pt x="21007" y="0"/>
                    <a:pt x="20275" y="0"/>
                  </a:cubicBezTo>
                  <a:close/>
                  <a:moveTo>
                    <a:pt x="20275"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21" name="AutoShape 6"/>
            <p:cNvSpPr>
              <a:spLocks/>
            </p:cNvSpPr>
            <p:nvPr/>
          </p:nvSpPr>
          <p:spPr bwMode="auto">
            <a:xfrm>
              <a:off x="372" y="301"/>
              <a:ext cx="308" cy="51"/>
            </a:xfrm>
            <a:custGeom>
              <a:avLst/>
              <a:gdLst/>
              <a:ahLst/>
              <a:cxnLst/>
              <a:rect l="0" t="0" r="r" b="b"/>
              <a:pathLst>
                <a:path w="21600" h="21600">
                  <a:moveTo>
                    <a:pt x="19835" y="0"/>
                  </a:moveTo>
                  <a:lnTo>
                    <a:pt x="0" y="0"/>
                  </a:lnTo>
                  <a:cubicBezTo>
                    <a:pt x="72" y="3541"/>
                    <a:pt x="121" y="7131"/>
                    <a:pt x="121" y="10798"/>
                  </a:cubicBezTo>
                  <a:cubicBezTo>
                    <a:pt x="121" y="14469"/>
                    <a:pt x="72" y="18059"/>
                    <a:pt x="0" y="21600"/>
                  </a:cubicBezTo>
                  <a:lnTo>
                    <a:pt x="19835" y="21600"/>
                  </a:lnTo>
                  <a:cubicBezTo>
                    <a:pt x="20810" y="21600"/>
                    <a:pt x="21600" y="16769"/>
                    <a:pt x="21600" y="10798"/>
                  </a:cubicBezTo>
                  <a:cubicBezTo>
                    <a:pt x="21600" y="4827"/>
                    <a:pt x="20810" y="0"/>
                    <a:pt x="19835" y="0"/>
                  </a:cubicBezTo>
                  <a:close/>
                  <a:moveTo>
                    <a:pt x="19835"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22" name="AutoShape 7"/>
            <p:cNvSpPr>
              <a:spLocks/>
            </p:cNvSpPr>
            <p:nvPr/>
          </p:nvSpPr>
          <p:spPr bwMode="auto">
            <a:xfrm>
              <a:off x="221" y="71"/>
              <a:ext cx="453" cy="50"/>
            </a:xfrm>
            <a:custGeom>
              <a:avLst/>
              <a:gdLst/>
              <a:ahLst/>
              <a:cxnLst/>
              <a:rect l="0" t="0" r="r" b="b"/>
              <a:pathLst>
                <a:path w="21600" h="21600">
                  <a:moveTo>
                    <a:pt x="20400" y="0"/>
                  </a:moveTo>
                  <a:lnTo>
                    <a:pt x="1200" y="0"/>
                  </a:lnTo>
                  <a:cubicBezTo>
                    <a:pt x="537" y="0"/>
                    <a:pt x="0" y="4833"/>
                    <a:pt x="0" y="10800"/>
                  </a:cubicBezTo>
                  <a:cubicBezTo>
                    <a:pt x="0" y="16770"/>
                    <a:pt x="537" y="21600"/>
                    <a:pt x="1200" y="21600"/>
                  </a:cubicBezTo>
                  <a:lnTo>
                    <a:pt x="20400" y="21600"/>
                  </a:lnTo>
                  <a:cubicBezTo>
                    <a:pt x="21063" y="21600"/>
                    <a:pt x="21600" y="16770"/>
                    <a:pt x="21600" y="10800"/>
                  </a:cubicBezTo>
                  <a:cubicBezTo>
                    <a:pt x="21600" y="4833"/>
                    <a:pt x="21063" y="0"/>
                    <a:pt x="20400" y="0"/>
                  </a:cubicBezTo>
                  <a:close/>
                  <a:moveTo>
                    <a:pt x="20400"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23" name="AutoShape 8"/>
            <p:cNvSpPr>
              <a:spLocks/>
            </p:cNvSpPr>
            <p:nvPr/>
          </p:nvSpPr>
          <p:spPr bwMode="auto">
            <a:xfrm>
              <a:off x="265" y="150"/>
              <a:ext cx="410" cy="51"/>
            </a:xfrm>
            <a:custGeom>
              <a:avLst/>
              <a:gdLst/>
              <a:ahLst/>
              <a:cxnLst/>
              <a:rect l="0" t="0" r="r" b="b"/>
              <a:pathLst>
                <a:path w="21600" h="21600">
                  <a:moveTo>
                    <a:pt x="20275" y="0"/>
                  </a:moveTo>
                  <a:lnTo>
                    <a:pt x="0" y="0"/>
                  </a:lnTo>
                  <a:cubicBezTo>
                    <a:pt x="1213" y="5473"/>
                    <a:pt x="2278" y="12846"/>
                    <a:pt x="3141" y="21600"/>
                  </a:cubicBezTo>
                  <a:lnTo>
                    <a:pt x="20275" y="21600"/>
                  </a:lnTo>
                  <a:cubicBezTo>
                    <a:pt x="21007" y="21600"/>
                    <a:pt x="21600" y="16758"/>
                    <a:pt x="21600" y="10798"/>
                  </a:cubicBezTo>
                  <a:cubicBezTo>
                    <a:pt x="21600" y="4831"/>
                    <a:pt x="21007" y="0"/>
                    <a:pt x="20275" y="0"/>
                  </a:cubicBezTo>
                  <a:close/>
                  <a:moveTo>
                    <a:pt x="20275"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24" name="AutoShape 9"/>
            <p:cNvSpPr>
              <a:spLocks/>
            </p:cNvSpPr>
            <p:nvPr/>
          </p:nvSpPr>
          <p:spPr bwMode="auto">
            <a:xfrm>
              <a:off x="345" y="230"/>
              <a:ext cx="333" cy="51"/>
            </a:xfrm>
            <a:custGeom>
              <a:avLst/>
              <a:gdLst/>
              <a:ahLst/>
              <a:cxnLst/>
              <a:rect l="0" t="0" r="r" b="b"/>
              <a:pathLst>
                <a:path w="21600" h="21600">
                  <a:moveTo>
                    <a:pt x="19970" y="0"/>
                  </a:moveTo>
                  <a:lnTo>
                    <a:pt x="0" y="0"/>
                  </a:lnTo>
                  <a:cubicBezTo>
                    <a:pt x="584" y="6685"/>
                    <a:pt x="1033" y="13931"/>
                    <a:pt x="1331" y="21600"/>
                  </a:cubicBezTo>
                  <a:lnTo>
                    <a:pt x="19970" y="21600"/>
                  </a:lnTo>
                  <a:cubicBezTo>
                    <a:pt x="20870" y="21600"/>
                    <a:pt x="21600" y="16769"/>
                    <a:pt x="21600" y="10798"/>
                  </a:cubicBezTo>
                  <a:cubicBezTo>
                    <a:pt x="21600" y="4827"/>
                    <a:pt x="20870" y="0"/>
                    <a:pt x="19970" y="0"/>
                  </a:cubicBezTo>
                  <a:close/>
                  <a:moveTo>
                    <a:pt x="19970"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25" name="AutoShape 10"/>
            <p:cNvSpPr>
              <a:spLocks/>
            </p:cNvSpPr>
            <p:nvPr/>
          </p:nvSpPr>
          <p:spPr bwMode="auto">
            <a:xfrm>
              <a:off x="345" y="381"/>
              <a:ext cx="333" cy="51"/>
            </a:xfrm>
            <a:custGeom>
              <a:avLst/>
              <a:gdLst/>
              <a:ahLst/>
              <a:cxnLst/>
              <a:rect l="0" t="0" r="r" b="b"/>
              <a:pathLst>
                <a:path w="21600" h="21600">
                  <a:moveTo>
                    <a:pt x="19970" y="0"/>
                  </a:moveTo>
                  <a:lnTo>
                    <a:pt x="1331" y="0"/>
                  </a:lnTo>
                  <a:cubicBezTo>
                    <a:pt x="1033" y="7666"/>
                    <a:pt x="584" y="14915"/>
                    <a:pt x="0" y="21600"/>
                  </a:cubicBezTo>
                  <a:lnTo>
                    <a:pt x="19970" y="21600"/>
                  </a:lnTo>
                  <a:cubicBezTo>
                    <a:pt x="20870" y="21600"/>
                    <a:pt x="21600" y="16762"/>
                    <a:pt x="21600" y="10798"/>
                  </a:cubicBezTo>
                  <a:cubicBezTo>
                    <a:pt x="21600" y="4827"/>
                    <a:pt x="20870" y="0"/>
                    <a:pt x="19970" y="0"/>
                  </a:cubicBezTo>
                  <a:close/>
                  <a:moveTo>
                    <a:pt x="19970"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grpSp>
      <p:sp>
        <p:nvSpPr>
          <p:cNvPr id="26" name="Text Placeholder 8"/>
          <p:cNvSpPr>
            <a:spLocks noGrp="1"/>
          </p:cNvSpPr>
          <p:nvPr>
            <p:ph type="body" sz="quarter" idx="11" hasCustomPrompt="1"/>
          </p:nvPr>
        </p:nvSpPr>
        <p:spPr>
          <a:xfrm>
            <a:off x="3071820" y="2812857"/>
            <a:ext cx="3000375" cy="200918"/>
          </a:xfrm>
          <a:prstGeom prst="rect">
            <a:avLst/>
          </a:prstGeom>
          <a:solidFill>
            <a:srgbClr val="B0C92B"/>
          </a:solidFill>
          <a:ln>
            <a:noFill/>
          </a:ln>
        </p:spPr>
        <p:txBody>
          <a:bodyPr vert="horz" lIns="64274" tIns="32137" rIns="64274" bIns="32137"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Heading</a:t>
            </a:r>
            <a:r>
              <a:rPr lang="es-ES_tradnl" dirty="0" smtClean="0"/>
              <a:t> </a:t>
            </a:r>
            <a:r>
              <a:rPr lang="es-ES_tradnl" dirty="0" err="1" smtClean="0"/>
              <a:t>Subtitle</a:t>
            </a:r>
            <a:endParaRPr lang="en-US" dirty="0"/>
          </a:p>
        </p:txBody>
      </p:sp>
    </p:spTree>
    <p:extLst>
      <p:ext uri="{BB962C8B-B14F-4D97-AF65-F5344CB8AC3E}">
        <p14:creationId xmlns:p14="http://schemas.microsoft.com/office/powerpoint/2010/main" val="414836339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ogo &amp; Image 4">
    <p:spTree>
      <p:nvGrpSpPr>
        <p:cNvPr id="1" name=""/>
        <p:cNvGrpSpPr/>
        <p:nvPr/>
      </p:nvGrpSpPr>
      <p:grpSpPr>
        <a:xfrm>
          <a:off x="0" y="0"/>
          <a:ext cx="0" cy="0"/>
          <a:chOff x="0" y="0"/>
          <a:chExt cx="0" cy="0"/>
        </a:xfrm>
      </p:grpSpPr>
      <p:pic>
        <p:nvPicPr>
          <p:cNvPr id="3" name="Picture 38"/>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45281" y="1044775"/>
            <a:ext cx="3911203" cy="391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828081675"/>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pple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rial Narrow" panose="020B0606020202030204" pitchFamily="34" charset="0"/>
                <a:cs typeface="Arial Narrow" panose="020B0606020202030204" pitchFamily="34" charset="0"/>
              </a:defRPr>
            </a:lvl1pPr>
          </a:lstStyle>
          <a:p>
            <a:r>
              <a:rPr lang="en-US" dirty="0" smtClean="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vl1pPr>
          </a:lstStyle>
          <a:p>
            <a:fld id="{19C7CC1F-A350-0A4D-821E-86A6612AB074}" type="slidenum">
              <a:rPr lang="en-US"/>
              <a:pPr/>
              <a:t>‹#›</a:t>
            </a:fld>
            <a:endParaRPr lang="en-US" dirty="0"/>
          </a:p>
        </p:txBody>
      </p:sp>
      <p:sp>
        <p:nvSpPr>
          <p:cNvPr id="5" name="Line 5"/>
          <p:cNvSpPr>
            <a:spLocks noChangeShapeType="1"/>
          </p:cNvSpPr>
          <p:nvPr userDrawn="1"/>
        </p:nvSpPr>
        <p:spPr bwMode="auto">
          <a:xfrm rot="10800000" flipH="1">
            <a:off x="875117" y="2945960"/>
            <a:ext cx="7393781" cy="0"/>
          </a:xfrm>
          <a:prstGeom prst="line">
            <a:avLst/>
          </a:prstGeom>
          <a:noFill/>
          <a:ln w="12700" cap="flat">
            <a:solidFill>
              <a:srgbClr val="456C22"/>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grpSp>
        <p:nvGrpSpPr>
          <p:cNvPr id="8" name="Group 5"/>
          <p:cNvGrpSpPr>
            <a:grpSpLocks/>
          </p:cNvGrpSpPr>
          <p:nvPr userDrawn="1"/>
        </p:nvGrpSpPr>
        <p:grpSpPr bwMode="auto">
          <a:xfrm>
            <a:off x="4295187" y="1499353"/>
            <a:ext cx="544711" cy="455414"/>
            <a:chOff x="0" y="0"/>
            <a:chExt cx="488" cy="544"/>
          </a:xfrm>
        </p:grpSpPr>
        <p:sp>
          <p:nvSpPr>
            <p:cNvPr id="9" name="AutoShape 3"/>
            <p:cNvSpPr>
              <a:spLocks/>
            </p:cNvSpPr>
            <p:nvPr/>
          </p:nvSpPr>
          <p:spPr bwMode="auto">
            <a:xfrm>
              <a:off x="233" y="0"/>
              <a:ext cx="115" cy="132"/>
            </a:xfrm>
            <a:custGeom>
              <a:avLst/>
              <a:gdLst/>
              <a:ahLst/>
              <a:cxnLst/>
              <a:rect l="0" t="0" r="r" b="b"/>
              <a:pathLst>
                <a:path w="21205" h="21589">
                  <a:moveTo>
                    <a:pt x="230" y="21589"/>
                  </a:moveTo>
                  <a:cubicBezTo>
                    <a:pt x="-383" y="18408"/>
                    <a:pt x="307" y="15277"/>
                    <a:pt x="1381" y="12981"/>
                  </a:cubicBezTo>
                  <a:cubicBezTo>
                    <a:pt x="2488" y="10613"/>
                    <a:pt x="4095" y="8634"/>
                    <a:pt x="5879" y="6906"/>
                  </a:cubicBezTo>
                  <a:cubicBezTo>
                    <a:pt x="8990" y="3892"/>
                    <a:pt x="12840" y="1327"/>
                    <a:pt x="18380" y="346"/>
                  </a:cubicBezTo>
                  <a:cubicBezTo>
                    <a:pt x="18773" y="277"/>
                    <a:pt x="19194" y="206"/>
                    <a:pt x="19610" y="162"/>
                  </a:cubicBezTo>
                  <a:cubicBezTo>
                    <a:pt x="20055" y="114"/>
                    <a:pt x="20578" y="-11"/>
                    <a:pt x="20969" y="1"/>
                  </a:cubicBezTo>
                  <a:cubicBezTo>
                    <a:pt x="21146" y="6"/>
                    <a:pt x="21069" y="44"/>
                    <a:pt x="21100" y="208"/>
                  </a:cubicBezTo>
                  <a:cubicBezTo>
                    <a:pt x="21217" y="831"/>
                    <a:pt x="21205" y="1639"/>
                    <a:pt x="21205" y="2325"/>
                  </a:cubicBezTo>
                  <a:cubicBezTo>
                    <a:pt x="21205" y="8013"/>
                    <a:pt x="18764" y="12065"/>
                    <a:pt x="15687" y="15076"/>
                  </a:cubicBezTo>
                  <a:cubicBezTo>
                    <a:pt x="13843" y="16879"/>
                    <a:pt x="11795" y="18457"/>
                    <a:pt x="9385" y="19586"/>
                  </a:cubicBezTo>
                  <a:cubicBezTo>
                    <a:pt x="6807" y="20793"/>
                    <a:pt x="4219" y="21557"/>
                    <a:pt x="230" y="21589"/>
                  </a:cubicBezTo>
                  <a:close/>
                  <a:moveTo>
                    <a:pt x="230" y="21589"/>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0" name="AutoShape 4"/>
            <p:cNvSpPr>
              <a:spLocks/>
            </p:cNvSpPr>
            <p:nvPr/>
          </p:nvSpPr>
          <p:spPr bwMode="auto">
            <a:xfrm>
              <a:off x="0" y="126"/>
              <a:ext cx="488" cy="418"/>
            </a:xfrm>
            <a:custGeom>
              <a:avLst/>
              <a:gdLst/>
              <a:ahLst/>
              <a:cxnLst/>
              <a:rect l="0" t="0" r="r" b="b"/>
              <a:pathLst>
                <a:path w="21053" h="21488">
                  <a:moveTo>
                    <a:pt x="20281" y="13941"/>
                  </a:moveTo>
                  <a:cubicBezTo>
                    <a:pt x="19744" y="15909"/>
                    <a:pt x="18919" y="17560"/>
                    <a:pt x="17900" y="18983"/>
                  </a:cubicBezTo>
                  <a:cubicBezTo>
                    <a:pt x="17405" y="19674"/>
                    <a:pt x="16856" y="20371"/>
                    <a:pt x="16191" y="20881"/>
                  </a:cubicBezTo>
                  <a:cubicBezTo>
                    <a:pt x="15862" y="21134"/>
                    <a:pt x="15468" y="21368"/>
                    <a:pt x="15019" y="21454"/>
                  </a:cubicBezTo>
                  <a:cubicBezTo>
                    <a:pt x="14523" y="21549"/>
                    <a:pt x="14035" y="21418"/>
                    <a:pt x="13592" y="21265"/>
                  </a:cubicBezTo>
                  <a:cubicBezTo>
                    <a:pt x="13153" y="21114"/>
                    <a:pt x="12768" y="20929"/>
                    <a:pt x="12371" y="20751"/>
                  </a:cubicBezTo>
                  <a:cubicBezTo>
                    <a:pt x="11970" y="20572"/>
                    <a:pt x="11575" y="20394"/>
                    <a:pt x="11065" y="20338"/>
                  </a:cubicBezTo>
                  <a:cubicBezTo>
                    <a:pt x="10533" y="20280"/>
                    <a:pt x="10008" y="20335"/>
                    <a:pt x="9557" y="20454"/>
                  </a:cubicBezTo>
                  <a:cubicBezTo>
                    <a:pt x="9107" y="20573"/>
                    <a:pt x="8696" y="20734"/>
                    <a:pt x="8306" y="20925"/>
                  </a:cubicBezTo>
                  <a:cubicBezTo>
                    <a:pt x="7736" y="21203"/>
                    <a:pt x="7134" y="21538"/>
                    <a:pt x="6304" y="21483"/>
                  </a:cubicBezTo>
                  <a:cubicBezTo>
                    <a:pt x="5549" y="21432"/>
                    <a:pt x="4993" y="21077"/>
                    <a:pt x="4522" y="20657"/>
                  </a:cubicBezTo>
                  <a:cubicBezTo>
                    <a:pt x="3585" y="19819"/>
                    <a:pt x="2899" y="18688"/>
                    <a:pt x="2270" y="17447"/>
                  </a:cubicBezTo>
                  <a:cubicBezTo>
                    <a:pt x="1437" y="15803"/>
                    <a:pt x="744" y="14021"/>
                    <a:pt x="336" y="11891"/>
                  </a:cubicBezTo>
                  <a:cubicBezTo>
                    <a:pt x="132" y="10826"/>
                    <a:pt x="0" y="9666"/>
                    <a:pt x="0" y="8370"/>
                  </a:cubicBezTo>
                  <a:cubicBezTo>
                    <a:pt x="0" y="5787"/>
                    <a:pt x="650" y="3875"/>
                    <a:pt x="1648" y="2480"/>
                  </a:cubicBezTo>
                  <a:cubicBezTo>
                    <a:pt x="2593" y="1159"/>
                    <a:pt x="3904" y="211"/>
                    <a:pt x="5786" y="31"/>
                  </a:cubicBezTo>
                  <a:cubicBezTo>
                    <a:pt x="6649" y="-51"/>
                    <a:pt x="7505" y="72"/>
                    <a:pt x="8148" y="328"/>
                  </a:cubicBezTo>
                  <a:cubicBezTo>
                    <a:pt x="8700" y="549"/>
                    <a:pt x="9184" y="869"/>
                    <a:pt x="9746" y="1067"/>
                  </a:cubicBezTo>
                  <a:cubicBezTo>
                    <a:pt x="10059" y="1178"/>
                    <a:pt x="10396" y="1203"/>
                    <a:pt x="10723" y="1140"/>
                  </a:cubicBezTo>
                  <a:cubicBezTo>
                    <a:pt x="11038" y="1079"/>
                    <a:pt x="11315" y="954"/>
                    <a:pt x="11578" y="835"/>
                  </a:cubicBezTo>
                  <a:cubicBezTo>
                    <a:pt x="12140" y="581"/>
                    <a:pt x="12647" y="336"/>
                    <a:pt x="13250" y="183"/>
                  </a:cubicBezTo>
                  <a:cubicBezTo>
                    <a:pt x="13846" y="33"/>
                    <a:pt x="14593" y="-41"/>
                    <a:pt x="15300" y="24"/>
                  </a:cubicBezTo>
                  <a:cubicBezTo>
                    <a:pt x="17271" y="206"/>
                    <a:pt x="18551" y="1206"/>
                    <a:pt x="19536" y="2581"/>
                  </a:cubicBezTo>
                  <a:cubicBezTo>
                    <a:pt x="21600" y="5412"/>
                    <a:pt x="21256" y="10745"/>
                    <a:pt x="20281" y="13941"/>
                  </a:cubicBezTo>
                  <a:close/>
                  <a:moveTo>
                    <a:pt x="20281" y="13941"/>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grpSp>
      <p:sp>
        <p:nvSpPr>
          <p:cNvPr id="11" name="Text Placeholder 8"/>
          <p:cNvSpPr>
            <a:spLocks noGrp="1"/>
          </p:cNvSpPr>
          <p:nvPr>
            <p:ph type="body" sz="quarter" idx="11" hasCustomPrompt="1"/>
          </p:nvPr>
        </p:nvSpPr>
        <p:spPr>
          <a:xfrm>
            <a:off x="3071820" y="2812857"/>
            <a:ext cx="3000375" cy="200918"/>
          </a:xfrm>
          <a:prstGeom prst="rect">
            <a:avLst/>
          </a:prstGeom>
          <a:solidFill>
            <a:srgbClr val="B0C92B"/>
          </a:solidFill>
          <a:ln>
            <a:noFill/>
          </a:ln>
        </p:spPr>
        <p:txBody>
          <a:bodyPr vert="horz" lIns="64274" tIns="32137" rIns="64274" bIns="32137"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Heading</a:t>
            </a:r>
            <a:r>
              <a:rPr lang="es-ES_tradnl" dirty="0" smtClean="0"/>
              <a:t> </a:t>
            </a:r>
            <a:r>
              <a:rPr lang="es-ES_tradnl" dirty="0" err="1" smtClean="0"/>
              <a:t>Subtitle</a:t>
            </a:r>
            <a:endParaRPr lang="en-US" dirty="0"/>
          </a:p>
        </p:txBody>
      </p:sp>
    </p:spTree>
    <p:extLst>
      <p:ext uri="{BB962C8B-B14F-4D97-AF65-F5344CB8AC3E}">
        <p14:creationId xmlns:p14="http://schemas.microsoft.com/office/powerpoint/2010/main" val="1526498887"/>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N|P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rial Narrow" panose="020B0606020202030204" pitchFamily="34" charset="0"/>
                <a:cs typeface="Arial Narrow" panose="020B0606020202030204" pitchFamily="34" charset="0"/>
              </a:defRPr>
            </a:lvl1pPr>
          </a:lstStyle>
          <a:p>
            <a:r>
              <a:rPr lang="en-US" dirty="0" smtClean="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atin typeface="Arial Narrow" panose="020B0606020202030204" pitchFamily="34" charset="0"/>
              </a:defRPr>
            </a:lvl1pPr>
          </a:lstStyle>
          <a:p>
            <a:fld id="{4FB80D6B-206B-D942-99E0-1D15FA9B7D6F}" type="slidenum">
              <a:rPr lang="en-US" smtClean="0"/>
              <a:pPr/>
              <a:t>‹#›</a:t>
            </a:fld>
            <a:endParaRPr lang="en-US" dirty="0"/>
          </a:p>
        </p:txBody>
      </p:sp>
      <p:sp>
        <p:nvSpPr>
          <p:cNvPr id="5" name="Line 5"/>
          <p:cNvSpPr>
            <a:spLocks noChangeShapeType="1"/>
          </p:cNvSpPr>
          <p:nvPr userDrawn="1"/>
        </p:nvSpPr>
        <p:spPr bwMode="auto">
          <a:xfrm rot="10800000" flipH="1">
            <a:off x="875117" y="2945960"/>
            <a:ext cx="7393781" cy="0"/>
          </a:xfrm>
          <a:prstGeom prst="line">
            <a:avLst/>
          </a:prstGeom>
          <a:noFill/>
          <a:ln w="12700" cap="flat">
            <a:solidFill>
              <a:srgbClr val="CFAB2B"/>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sp>
        <p:nvSpPr>
          <p:cNvPr id="6" name="Text Placeholder 8"/>
          <p:cNvSpPr>
            <a:spLocks noGrp="1"/>
          </p:cNvSpPr>
          <p:nvPr>
            <p:ph type="body" sz="quarter" idx="11" hasCustomPrompt="1"/>
          </p:nvPr>
        </p:nvSpPr>
        <p:spPr>
          <a:xfrm>
            <a:off x="3071820" y="2812857"/>
            <a:ext cx="3000375" cy="200918"/>
          </a:xfrm>
          <a:prstGeom prst="rect">
            <a:avLst/>
          </a:prstGeom>
          <a:solidFill>
            <a:srgbClr val="616163"/>
          </a:solidFill>
          <a:ln>
            <a:noFill/>
          </a:ln>
        </p:spPr>
        <p:txBody>
          <a:bodyPr vert="horz" lIns="64270" tIns="32135" rIns="64270" bIns="32135"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Heading</a:t>
            </a:r>
            <a:r>
              <a:rPr lang="es-ES_tradnl" dirty="0" smtClean="0"/>
              <a:t> </a:t>
            </a:r>
            <a:r>
              <a:rPr lang="es-ES_tradnl" dirty="0" err="1" smtClean="0"/>
              <a:t>Subtitle</a:t>
            </a:r>
            <a:endParaRPr lang="en-US" dirty="0"/>
          </a:p>
        </p:txBody>
      </p:sp>
      <p:grpSp>
        <p:nvGrpSpPr>
          <p:cNvPr id="66" name="Group 10"/>
          <p:cNvGrpSpPr>
            <a:grpSpLocks/>
          </p:cNvGrpSpPr>
          <p:nvPr userDrawn="1"/>
        </p:nvGrpSpPr>
        <p:grpSpPr bwMode="auto">
          <a:xfrm>
            <a:off x="4134445" y="1591526"/>
            <a:ext cx="812602" cy="379770"/>
            <a:chOff x="0" y="-6"/>
            <a:chExt cx="536" cy="334"/>
          </a:xfrm>
        </p:grpSpPr>
        <p:sp>
          <p:nvSpPr>
            <p:cNvPr id="67" name="AutoShape 7"/>
            <p:cNvSpPr>
              <a:spLocks/>
            </p:cNvSpPr>
            <p:nvPr/>
          </p:nvSpPr>
          <p:spPr bwMode="auto">
            <a:xfrm>
              <a:off x="0" y="45"/>
              <a:ext cx="181" cy="231"/>
            </a:xfrm>
            <a:custGeom>
              <a:avLst/>
              <a:gdLst/>
              <a:ahLst/>
              <a:cxnLst/>
              <a:rect l="0" t="0" r="r" b="b"/>
              <a:pathLst>
                <a:path w="21600" h="21600">
                  <a:moveTo>
                    <a:pt x="0" y="0"/>
                  </a:moveTo>
                  <a:lnTo>
                    <a:pt x="479" y="0"/>
                  </a:lnTo>
                  <a:lnTo>
                    <a:pt x="17173" y="13550"/>
                  </a:lnTo>
                  <a:lnTo>
                    <a:pt x="17173" y="663"/>
                  </a:lnTo>
                  <a:lnTo>
                    <a:pt x="21600" y="663"/>
                  </a:lnTo>
                  <a:lnTo>
                    <a:pt x="21600" y="21600"/>
                  </a:lnTo>
                  <a:lnTo>
                    <a:pt x="21125" y="21600"/>
                  </a:lnTo>
                  <a:lnTo>
                    <a:pt x="4398" y="8056"/>
                  </a:lnTo>
                  <a:lnTo>
                    <a:pt x="4398" y="20943"/>
                  </a:lnTo>
                  <a:lnTo>
                    <a:pt x="0" y="20943"/>
                  </a:lnTo>
                  <a:cubicBezTo>
                    <a:pt x="0" y="20943"/>
                    <a:pt x="0" y="0"/>
                    <a:pt x="0" y="0"/>
                  </a:cubicBezTo>
                  <a:close/>
                  <a:moveTo>
                    <a:pt x="0" y="0"/>
                  </a:moveTo>
                </a:path>
              </a:pathLst>
            </a:custGeom>
            <a:solidFill>
              <a:srgbClr val="CFAB2B"/>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solidFill>
                  <a:srgbClr val="456C22"/>
                </a:solidFill>
              </a:endParaRPr>
            </a:p>
          </p:txBody>
        </p:sp>
        <p:sp>
          <p:nvSpPr>
            <p:cNvPr id="68" name="Line 8"/>
            <p:cNvSpPr>
              <a:spLocks noChangeShapeType="1"/>
            </p:cNvSpPr>
            <p:nvPr/>
          </p:nvSpPr>
          <p:spPr bwMode="auto">
            <a:xfrm rot="10800000" flipH="1">
              <a:off x="287" y="-6"/>
              <a:ext cx="0" cy="334"/>
            </a:xfrm>
            <a:prstGeom prst="line">
              <a:avLst/>
            </a:prstGeom>
            <a:solidFill>
              <a:srgbClr val="CFAB2B"/>
            </a:solidFill>
            <a:ln w="12700" cap="flat">
              <a:solidFill>
                <a:srgbClr val="CFAB2B"/>
              </a:solidFill>
              <a:prstDash val="solid"/>
              <a:miter lim="800000"/>
              <a:headEnd type="none" w="med" len="med"/>
              <a:tailEnd type="none" w="med" len="med"/>
            </a:ln>
          </p:spPr>
          <p:txBody>
            <a:bodyPr lIns="0" tIns="0" rIns="0" bIns="0"/>
            <a:lstStyle/>
            <a:p>
              <a:endParaRPr lang="en-US" sz="1350" dirty="0">
                <a:solidFill>
                  <a:srgbClr val="456C22"/>
                </a:solidFill>
              </a:endParaRPr>
            </a:p>
          </p:txBody>
        </p:sp>
        <p:sp>
          <p:nvSpPr>
            <p:cNvPr id="69" name="AutoShape 9"/>
            <p:cNvSpPr>
              <a:spLocks/>
            </p:cNvSpPr>
            <p:nvPr/>
          </p:nvSpPr>
          <p:spPr bwMode="auto">
            <a:xfrm>
              <a:off x="392" y="51"/>
              <a:ext cx="144" cy="216"/>
            </a:xfrm>
            <a:custGeom>
              <a:avLst/>
              <a:gdLst/>
              <a:ahLst/>
              <a:cxnLst/>
              <a:rect l="0" t="0" r="r" b="b"/>
              <a:pathLst>
                <a:path w="21600" h="21600">
                  <a:moveTo>
                    <a:pt x="8257" y="9972"/>
                  </a:moveTo>
                  <a:cubicBezTo>
                    <a:pt x="13337" y="9972"/>
                    <a:pt x="15885" y="8721"/>
                    <a:pt x="15885" y="6523"/>
                  </a:cubicBezTo>
                  <a:cubicBezTo>
                    <a:pt x="15885" y="4147"/>
                    <a:pt x="13156" y="3200"/>
                    <a:pt x="7754" y="3200"/>
                  </a:cubicBezTo>
                  <a:lnTo>
                    <a:pt x="5676" y="3200"/>
                  </a:lnTo>
                  <a:lnTo>
                    <a:pt x="5676" y="9972"/>
                  </a:lnTo>
                  <a:cubicBezTo>
                    <a:pt x="5676" y="9972"/>
                    <a:pt x="8257" y="9972"/>
                    <a:pt x="8257" y="9972"/>
                  </a:cubicBezTo>
                  <a:close/>
                  <a:moveTo>
                    <a:pt x="0" y="0"/>
                  </a:moveTo>
                  <a:lnTo>
                    <a:pt x="7569" y="0"/>
                  </a:lnTo>
                  <a:cubicBezTo>
                    <a:pt x="11776" y="0"/>
                    <a:pt x="14998" y="241"/>
                    <a:pt x="17770" y="1553"/>
                  </a:cubicBezTo>
                  <a:cubicBezTo>
                    <a:pt x="20218" y="2712"/>
                    <a:pt x="21600" y="4508"/>
                    <a:pt x="21600" y="6372"/>
                  </a:cubicBezTo>
                  <a:cubicBezTo>
                    <a:pt x="21600" y="10524"/>
                    <a:pt x="16807" y="13175"/>
                    <a:pt x="8118" y="13175"/>
                  </a:cubicBezTo>
                  <a:cubicBezTo>
                    <a:pt x="7896" y="13175"/>
                    <a:pt x="7060" y="13209"/>
                    <a:pt x="5676" y="13175"/>
                  </a:cubicBezTo>
                  <a:lnTo>
                    <a:pt x="5676" y="21600"/>
                  </a:lnTo>
                  <a:lnTo>
                    <a:pt x="0" y="21600"/>
                  </a:lnTo>
                  <a:cubicBezTo>
                    <a:pt x="0" y="21600"/>
                    <a:pt x="0" y="0"/>
                    <a:pt x="0" y="0"/>
                  </a:cubicBezTo>
                  <a:close/>
                  <a:moveTo>
                    <a:pt x="0" y="0"/>
                  </a:moveTo>
                </a:path>
              </a:pathLst>
            </a:custGeom>
            <a:solidFill>
              <a:srgbClr val="CFAB2B"/>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solidFill>
                  <a:srgbClr val="456C22"/>
                </a:solidFill>
              </a:endParaRPr>
            </a:p>
          </p:txBody>
        </p:sp>
      </p:grpSp>
    </p:spTree>
    <p:extLst>
      <p:ext uri="{BB962C8B-B14F-4D97-AF65-F5344CB8AC3E}">
        <p14:creationId xmlns:p14="http://schemas.microsoft.com/office/powerpoint/2010/main" val="291363855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asso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rial Narrow" panose="020B0606020202030204" pitchFamily="34" charset="0"/>
                <a:cs typeface="Arial Narrow" panose="020B0606020202030204" pitchFamily="34" charset="0"/>
              </a:defRPr>
            </a:lvl1pPr>
          </a:lstStyle>
          <a:p>
            <a:r>
              <a:rPr lang="en-US" dirty="0" smtClean="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atin typeface="Arial Narrow" panose="020B0606020202030204" pitchFamily="34" charset="0"/>
              </a:defRPr>
            </a:lvl1pPr>
          </a:lstStyle>
          <a:p>
            <a:fld id="{4FB80D6B-206B-D942-99E0-1D15FA9B7D6F}" type="slidenum">
              <a:rPr lang="en-US" smtClean="0"/>
              <a:pPr/>
              <a:t>‹#›</a:t>
            </a:fld>
            <a:endParaRPr lang="en-US" dirty="0"/>
          </a:p>
        </p:txBody>
      </p:sp>
      <p:sp>
        <p:nvSpPr>
          <p:cNvPr id="5" name="Line 5"/>
          <p:cNvSpPr>
            <a:spLocks noChangeShapeType="1"/>
          </p:cNvSpPr>
          <p:nvPr userDrawn="1"/>
        </p:nvSpPr>
        <p:spPr bwMode="auto">
          <a:xfrm rot="10800000" flipH="1">
            <a:off x="875117" y="2945960"/>
            <a:ext cx="7393781" cy="0"/>
          </a:xfrm>
          <a:prstGeom prst="line">
            <a:avLst/>
          </a:prstGeom>
          <a:noFill/>
          <a:ln w="12700" cap="flat">
            <a:solidFill>
              <a:srgbClr val="CFAB2B"/>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sp>
        <p:nvSpPr>
          <p:cNvPr id="6" name="Text Placeholder 8"/>
          <p:cNvSpPr>
            <a:spLocks noGrp="1"/>
          </p:cNvSpPr>
          <p:nvPr>
            <p:ph type="body" sz="quarter" idx="11" hasCustomPrompt="1"/>
          </p:nvPr>
        </p:nvSpPr>
        <p:spPr>
          <a:xfrm>
            <a:off x="3071820" y="2812857"/>
            <a:ext cx="3000375" cy="200918"/>
          </a:xfrm>
          <a:prstGeom prst="rect">
            <a:avLst/>
          </a:prstGeom>
          <a:solidFill>
            <a:srgbClr val="616163"/>
          </a:solidFill>
          <a:ln>
            <a:noFill/>
          </a:ln>
        </p:spPr>
        <p:txBody>
          <a:bodyPr vert="horz" lIns="64270" tIns="32135" rIns="64270" bIns="32135"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Heading</a:t>
            </a:r>
            <a:r>
              <a:rPr lang="es-ES_tradnl" dirty="0" smtClean="0"/>
              <a:t> </a:t>
            </a:r>
            <a:r>
              <a:rPr lang="es-ES_tradnl" dirty="0" err="1" smtClean="0"/>
              <a:t>Subtitle</a:t>
            </a:r>
            <a:endParaRPr lang="en-US" dirty="0"/>
          </a:p>
        </p:txBody>
      </p:sp>
      <p:grpSp>
        <p:nvGrpSpPr>
          <p:cNvPr id="7" name="Group 61"/>
          <p:cNvGrpSpPr>
            <a:grpSpLocks/>
          </p:cNvGrpSpPr>
          <p:nvPr userDrawn="1"/>
        </p:nvGrpSpPr>
        <p:grpSpPr bwMode="auto">
          <a:xfrm>
            <a:off x="4142259" y="1345321"/>
            <a:ext cx="848320" cy="629543"/>
            <a:chOff x="0" y="0"/>
            <a:chExt cx="760" cy="752"/>
          </a:xfrm>
        </p:grpSpPr>
        <p:sp>
          <p:nvSpPr>
            <p:cNvPr id="8" name="AutoShape 3"/>
            <p:cNvSpPr>
              <a:spLocks/>
            </p:cNvSpPr>
            <p:nvPr/>
          </p:nvSpPr>
          <p:spPr bwMode="auto">
            <a:xfrm>
              <a:off x="657" y="383"/>
              <a:ext cx="102" cy="113"/>
            </a:xfrm>
            <a:custGeom>
              <a:avLst/>
              <a:gdLst/>
              <a:ahLst/>
              <a:cxnLst/>
              <a:rect l="0" t="0" r="r" b="b"/>
              <a:pathLst>
                <a:path w="21387" h="21600">
                  <a:moveTo>
                    <a:pt x="20298" y="0"/>
                  </a:moveTo>
                  <a:cubicBezTo>
                    <a:pt x="15279" y="6144"/>
                    <a:pt x="9381" y="11117"/>
                    <a:pt x="3122" y="14747"/>
                  </a:cubicBezTo>
                  <a:cubicBezTo>
                    <a:pt x="3112" y="14751"/>
                    <a:pt x="2633" y="15033"/>
                    <a:pt x="2060" y="15563"/>
                  </a:cubicBezTo>
                  <a:cubicBezTo>
                    <a:pt x="1487" y="16095"/>
                    <a:pt x="820" y="16868"/>
                    <a:pt x="408" y="17897"/>
                  </a:cubicBezTo>
                  <a:cubicBezTo>
                    <a:pt x="-35" y="19005"/>
                    <a:pt x="-111" y="20227"/>
                    <a:pt x="151" y="21600"/>
                  </a:cubicBezTo>
                  <a:cubicBezTo>
                    <a:pt x="6809" y="18759"/>
                    <a:pt x="13307" y="14579"/>
                    <a:pt x="19106" y="9128"/>
                  </a:cubicBezTo>
                  <a:cubicBezTo>
                    <a:pt x="19114" y="9119"/>
                    <a:pt x="19610" y="8658"/>
                    <a:pt x="20144" y="7826"/>
                  </a:cubicBezTo>
                  <a:cubicBezTo>
                    <a:pt x="20676" y="6996"/>
                    <a:pt x="21240" y="5787"/>
                    <a:pt x="21362" y="4343"/>
                  </a:cubicBezTo>
                  <a:cubicBezTo>
                    <a:pt x="21489" y="2853"/>
                    <a:pt x="21129" y="1374"/>
                    <a:pt x="20298" y="0"/>
                  </a:cubicBezTo>
                  <a:close/>
                  <a:moveTo>
                    <a:pt x="20298"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9" name="AutoShape 4"/>
            <p:cNvSpPr>
              <a:spLocks/>
            </p:cNvSpPr>
            <p:nvPr/>
          </p:nvSpPr>
          <p:spPr bwMode="auto">
            <a:xfrm>
              <a:off x="635" y="442"/>
              <a:ext cx="115" cy="97"/>
            </a:xfrm>
            <a:custGeom>
              <a:avLst/>
              <a:gdLst/>
              <a:ahLst/>
              <a:cxnLst/>
              <a:rect l="0" t="0" r="r" b="b"/>
              <a:pathLst>
                <a:path w="21446" h="21600">
                  <a:moveTo>
                    <a:pt x="3663" y="14174"/>
                  </a:moveTo>
                  <a:cubicBezTo>
                    <a:pt x="3654" y="14179"/>
                    <a:pt x="3191" y="14424"/>
                    <a:pt x="2607" y="14941"/>
                  </a:cubicBezTo>
                  <a:cubicBezTo>
                    <a:pt x="2023" y="15460"/>
                    <a:pt x="1318" y="16241"/>
                    <a:pt x="800" y="17361"/>
                  </a:cubicBezTo>
                  <a:lnTo>
                    <a:pt x="799" y="17361"/>
                  </a:lnTo>
                  <a:cubicBezTo>
                    <a:pt x="240" y="18570"/>
                    <a:pt x="-16" y="19969"/>
                    <a:pt x="1" y="21600"/>
                  </a:cubicBezTo>
                  <a:cubicBezTo>
                    <a:pt x="6269" y="19425"/>
                    <a:pt x="12604" y="15691"/>
                    <a:pt x="18526" y="10361"/>
                  </a:cubicBezTo>
                  <a:cubicBezTo>
                    <a:pt x="18535" y="10351"/>
                    <a:pt x="19042" y="9901"/>
                    <a:pt x="19637" y="9030"/>
                  </a:cubicBezTo>
                  <a:cubicBezTo>
                    <a:pt x="20231" y="8158"/>
                    <a:pt x="20912" y="6855"/>
                    <a:pt x="21243" y="5204"/>
                  </a:cubicBezTo>
                  <a:cubicBezTo>
                    <a:pt x="21584" y="3500"/>
                    <a:pt x="21496" y="1727"/>
                    <a:pt x="20979" y="0"/>
                  </a:cubicBezTo>
                  <a:cubicBezTo>
                    <a:pt x="15641" y="6283"/>
                    <a:pt x="9704" y="11026"/>
                    <a:pt x="3663" y="14174"/>
                  </a:cubicBezTo>
                  <a:close/>
                  <a:moveTo>
                    <a:pt x="3663" y="1417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0" name="AutoShape 5"/>
            <p:cNvSpPr>
              <a:spLocks/>
            </p:cNvSpPr>
            <p:nvPr/>
          </p:nvSpPr>
          <p:spPr bwMode="auto">
            <a:xfrm>
              <a:off x="606" y="494"/>
              <a:ext cx="126" cy="78"/>
            </a:xfrm>
            <a:custGeom>
              <a:avLst/>
              <a:gdLst/>
              <a:ahLst/>
              <a:cxnLst/>
              <a:rect l="0" t="0" r="r" b="b"/>
              <a:pathLst>
                <a:path w="21471" h="21600">
                  <a:moveTo>
                    <a:pt x="4153" y="13286"/>
                  </a:moveTo>
                  <a:cubicBezTo>
                    <a:pt x="4141" y="13290"/>
                    <a:pt x="3309" y="13653"/>
                    <a:pt x="2414" y="14673"/>
                  </a:cubicBezTo>
                  <a:lnTo>
                    <a:pt x="2459" y="14727"/>
                  </a:lnTo>
                  <a:cubicBezTo>
                    <a:pt x="2041" y="15197"/>
                    <a:pt x="1606" y="15807"/>
                    <a:pt x="1221" y="16607"/>
                  </a:cubicBezTo>
                  <a:lnTo>
                    <a:pt x="1220" y="16609"/>
                  </a:lnTo>
                  <a:cubicBezTo>
                    <a:pt x="575" y="17954"/>
                    <a:pt x="178" y="19604"/>
                    <a:pt x="0" y="21600"/>
                  </a:cubicBezTo>
                  <a:cubicBezTo>
                    <a:pt x="2142" y="21154"/>
                    <a:pt x="4316" y="20460"/>
                    <a:pt x="6502" y="19510"/>
                  </a:cubicBezTo>
                  <a:lnTo>
                    <a:pt x="6441" y="19438"/>
                  </a:lnTo>
                  <a:cubicBezTo>
                    <a:pt x="10264" y="17783"/>
                    <a:pt x="14125" y="15334"/>
                    <a:pt x="17912" y="12065"/>
                  </a:cubicBezTo>
                  <a:cubicBezTo>
                    <a:pt x="17921" y="12055"/>
                    <a:pt x="18428" y="11625"/>
                    <a:pt x="19065" y="10698"/>
                  </a:cubicBezTo>
                  <a:cubicBezTo>
                    <a:pt x="19700" y="9776"/>
                    <a:pt x="20466" y="8344"/>
                    <a:pt x="20959" y="6407"/>
                  </a:cubicBezTo>
                  <a:cubicBezTo>
                    <a:pt x="21467" y="4409"/>
                    <a:pt x="21600" y="2225"/>
                    <a:pt x="21344" y="0"/>
                  </a:cubicBezTo>
                  <a:cubicBezTo>
                    <a:pt x="15814" y="6427"/>
                    <a:pt x="9936" y="10832"/>
                    <a:pt x="4153" y="13286"/>
                  </a:cubicBezTo>
                  <a:close/>
                  <a:moveTo>
                    <a:pt x="4153" y="13286"/>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1" name="AutoShape 6"/>
            <p:cNvSpPr>
              <a:spLocks/>
            </p:cNvSpPr>
            <p:nvPr/>
          </p:nvSpPr>
          <p:spPr bwMode="auto">
            <a:xfrm>
              <a:off x="569" y="546"/>
              <a:ext cx="136" cy="58"/>
            </a:xfrm>
            <a:custGeom>
              <a:avLst/>
              <a:gdLst/>
              <a:ahLst/>
              <a:cxnLst/>
              <a:rect l="0" t="0" r="r" b="b"/>
              <a:pathLst>
                <a:path w="21566" h="21281">
                  <a:moveTo>
                    <a:pt x="13873" y="10506"/>
                  </a:moveTo>
                  <a:lnTo>
                    <a:pt x="12566" y="8292"/>
                  </a:lnTo>
                  <a:cubicBezTo>
                    <a:pt x="9868" y="10052"/>
                    <a:pt x="7186" y="11219"/>
                    <a:pt x="4563" y="11826"/>
                  </a:cubicBezTo>
                  <a:cubicBezTo>
                    <a:pt x="4555" y="11829"/>
                    <a:pt x="4129" y="11932"/>
                    <a:pt x="3548" y="12388"/>
                  </a:cubicBezTo>
                  <a:cubicBezTo>
                    <a:pt x="2965" y="12847"/>
                    <a:pt x="2229" y="13645"/>
                    <a:pt x="1567" y="15085"/>
                  </a:cubicBezTo>
                  <a:lnTo>
                    <a:pt x="1567" y="15088"/>
                  </a:lnTo>
                  <a:cubicBezTo>
                    <a:pt x="853" y="16639"/>
                    <a:pt x="341" y="18673"/>
                    <a:pt x="0" y="21237"/>
                  </a:cubicBezTo>
                  <a:cubicBezTo>
                    <a:pt x="5325" y="21600"/>
                    <a:pt x="11015" y="19733"/>
                    <a:pt x="16732" y="15342"/>
                  </a:cubicBezTo>
                  <a:lnTo>
                    <a:pt x="16658" y="15218"/>
                  </a:lnTo>
                  <a:lnTo>
                    <a:pt x="17332" y="14690"/>
                  </a:lnTo>
                  <a:cubicBezTo>
                    <a:pt x="17341" y="14682"/>
                    <a:pt x="17845" y="14287"/>
                    <a:pt x="18513" y="13285"/>
                  </a:cubicBezTo>
                  <a:cubicBezTo>
                    <a:pt x="19180" y="12288"/>
                    <a:pt x="20011" y="10665"/>
                    <a:pt x="20637" y="8286"/>
                  </a:cubicBezTo>
                  <a:cubicBezTo>
                    <a:pt x="21283" y="5836"/>
                    <a:pt x="21600" y="3012"/>
                    <a:pt x="21564" y="0"/>
                  </a:cubicBezTo>
                  <a:cubicBezTo>
                    <a:pt x="18559" y="3484"/>
                    <a:pt x="15515" y="6199"/>
                    <a:pt x="12491" y="8164"/>
                  </a:cubicBezTo>
                  <a:cubicBezTo>
                    <a:pt x="12491" y="8164"/>
                    <a:pt x="13873" y="10506"/>
                    <a:pt x="13873" y="10506"/>
                  </a:cubicBezTo>
                  <a:close/>
                  <a:moveTo>
                    <a:pt x="13873" y="10506"/>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2" name="AutoShape 7"/>
            <p:cNvSpPr>
              <a:spLocks/>
            </p:cNvSpPr>
            <p:nvPr/>
          </p:nvSpPr>
          <p:spPr bwMode="auto">
            <a:xfrm>
              <a:off x="532" y="598"/>
              <a:ext cx="143" cy="40"/>
            </a:xfrm>
            <a:custGeom>
              <a:avLst/>
              <a:gdLst/>
              <a:ahLst/>
              <a:cxnLst/>
              <a:rect l="0" t="0" r="r" b="b"/>
              <a:pathLst>
                <a:path w="21600" h="20659">
                  <a:moveTo>
                    <a:pt x="4883" y="7471"/>
                  </a:moveTo>
                  <a:cubicBezTo>
                    <a:pt x="4876" y="7471"/>
                    <a:pt x="4469" y="7401"/>
                    <a:pt x="3894" y="7737"/>
                  </a:cubicBezTo>
                  <a:cubicBezTo>
                    <a:pt x="3317" y="8073"/>
                    <a:pt x="2574" y="8805"/>
                    <a:pt x="1862" y="10453"/>
                  </a:cubicBezTo>
                  <a:lnTo>
                    <a:pt x="1861" y="10453"/>
                  </a:lnTo>
                  <a:cubicBezTo>
                    <a:pt x="1093" y="12234"/>
                    <a:pt x="483" y="14776"/>
                    <a:pt x="0" y="18131"/>
                  </a:cubicBezTo>
                  <a:cubicBezTo>
                    <a:pt x="5152" y="21423"/>
                    <a:pt x="10825" y="21600"/>
                    <a:pt x="16683" y="18075"/>
                  </a:cubicBezTo>
                  <a:cubicBezTo>
                    <a:pt x="16691" y="18068"/>
                    <a:pt x="17191" y="17780"/>
                    <a:pt x="17883" y="16738"/>
                  </a:cubicBezTo>
                  <a:cubicBezTo>
                    <a:pt x="18573" y="15703"/>
                    <a:pt x="19457" y="13889"/>
                    <a:pt x="20198" y="10933"/>
                  </a:cubicBezTo>
                  <a:cubicBezTo>
                    <a:pt x="20962" y="7888"/>
                    <a:pt x="21441" y="4164"/>
                    <a:pt x="21600" y="0"/>
                  </a:cubicBezTo>
                  <a:cubicBezTo>
                    <a:pt x="15864" y="6163"/>
                    <a:pt x="10171" y="8491"/>
                    <a:pt x="4883" y="7471"/>
                  </a:cubicBezTo>
                  <a:close/>
                  <a:moveTo>
                    <a:pt x="4883" y="7471"/>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3" name="AutoShape 8"/>
            <p:cNvSpPr>
              <a:spLocks/>
            </p:cNvSpPr>
            <p:nvPr/>
          </p:nvSpPr>
          <p:spPr bwMode="auto">
            <a:xfrm>
              <a:off x="487" y="642"/>
              <a:ext cx="148" cy="33"/>
            </a:xfrm>
            <a:custGeom>
              <a:avLst/>
              <a:gdLst/>
              <a:ahLst/>
              <a:cxnLst/>
              <a:rect l="0" t="0" r="r" b="b"/>
              <a:pathLst>
                <a:path w="21600" h="21159">
                  <a:moveTo>
                    <a:pt x="5174" y="340"/>
                  </a:moveTo>
                  <a:cubicBezTo>
                    <a:pt x="5167" y="331"/>
                    <a:pt x="4779" y="-26"/>
                    <a:pt x="4211" y="1"/>
                  </a:cubicBezTo>
                  <a:cubicBezTo>
                    <a:pt x="3641" y="34"/>
                    <a:pt x="2894" y="432"/>
                    <a:pt x="2134" y="1976"/>
                  </a:cubicBezTo>
                  <a:cubicBezTo>
                    <a:pt x="1316" y="3638"/>
                    <a:pt x="616" y="6345"/>
                    <a:pt x="0" y="10128"/>
                  </a:cubicBezTo>
                  <a:cubicBezTo>
                    <a:pt x="4806" y="17598"/>
                    <a:pt x="10260" y="21574"/>
                    <a:pt x="16059" y="21125"/>
                  </a:cubicBezTo>
                  <a:cubicBezTo>
                    <a:pt x="16067" y="21125"/>
                    <a:pt x="16562" y="21102"/>
                    <a:pt x="17274" y="20282"/>
                  </a:cubicBezTo>
                  <a:cubicBezTo>
                    <a:pt x="17985" y="19472"/>
                    <a:pt x="18917" y="17837"/>
                    <a:pt x="19762" y="14708"/>
                  </a:cubicBezTo>
                  <a:cubicBezTo>
                    <a:pt x="20634" y="11484"/>
                    <a:pt x="21261" y="7243"/>
                    <a:pt x="21600" y="2250"/>
                  </a:cubicBezTo>
                  <a:cubicBezTo>
                    <a:pt x="15802" y="6001"/>
                    <a:pt x="10216" y="5099"/>
                    <a:pt x="5174" y="340"/>
                  </a:cubicBezTo>
                  <a:close/>
                  <a:moveTo>
                    <a:pt x="5174" y="34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4" name="AutoShape 9"/>
            <p:cNvSpPr>
              <a:spLocks/>
            </p:cNvSpPr>
            <p:nvPr/>
          </p:nvSpPr>
          <p:spPr bwMode="auto">
            <a:xfrm>
              <a:off x="443" y="657"/>
              <a:ext cx="148" cy="46"/>
            </a:xfrm>
            <a:custGeom>
              <a:avLst/>
              <a:gdLst/>
              <a:ahLst/>
              <a:cxnLst/>
              <a:rect l="0" t="0" r="r" b="b"/>
              <a:pathLst>
                <a:path w="21600" h="21469">
                  <a:moveTo>
                    <a:pt x="3834" y="0"/>
                  </a:moveTo>
                  <a:lnTo>
                    <a:pt x="3849" y="141"/>
                  </a:lnTo>
                  <a:cubicBezTo>
                    <a:pt x="3412" y="107"/>
                    <a:pt x="2919" y="242"/>
                    <a:pt x="2402" y="716"/>
                  </a:cubicBezTo>
                  <a:cubicBezTo>
                    <a:pt x="1534" y="1512"/>
                    <a:pt x="745" y="3117"/>
                    <a:pt x="0" y="5549"/>
                  </a:cubicBezTo>
                  <a:cubicBezTo>
                    <a:pt x="1630" y="8398"/>
                    <a:pt x="3360" y="10958"/>
                    <a:pt x="5180" y="13182"/>
                  </a:cubicBezTo>
                  <a:lnTo>
                    <a:pt x="5159" y="12984"/>
                  </a:lnTo>
                  <a:cubicBezTo>
                    <a:pt x="8341" y="16880"/>
                    <a:pt x="11798" y="19746"/>
                    <a:pt x="15457" y="21368"/>
                  </a:cubicBezTo>
                  <a:cubicBezTo>
                    <a:pt x="15466" y="21372"/>
                    <a:pt x="15954" y="21600"/>
                    <a:pt x="16686" y="21358"/>
                  </a:cubicBezTo>
                  <a:cubicBezTo>
                    <a:pt x="17417" y="21120"/>
                    <a:pt x="18396" y="20394"/>
                    <a:pt x="19341" y="18543"/>
                  </a:cubicBezTo>
                  <a:cubicBezTo>
                    <a:pt x="20316" y="16638"/>
                    <a:pt x="21087" y="13870"/>
                    <a:pt x="21600" y="10424"/>
                  </a:cubicBezTo>
                  <a:cubicBezTo>
                    <a:pt x="15748" y="10286"/>
                    <a:pt x="10272" y="6870"/>
                    <a:pt x="5477" y="907"/>
                  </a:cubicBezTo>
                  <a:cubicBezTo>
                    <a:pt x="5468" y="894"/>
                    <a:pt x="4775" y="47"/>
                    <a:pt x="3834" y="0"/>
                  </a:cubicBezTo>
                  <a:close/>
                  <a:moveTo>
                    <a:pt x="3834"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5" name="AutoShape 10"/>
            <p:cNvSpPr>
              <a:spLocks/>
            </p:cNvSpPr>
            <p:nvPr/>
          </p:nvSpPr>
          <p:spPr bwMode="auto">
            <a:xfrm>
              <a:off x="399" y="664"/>
              <a:ext cx="144" cy="59"/>
            </a:xfrm>
            <a:custGeom>
              <a:avLst/>
              <a:gdLst/>
              <a:ahLst/>
              <a:cxnLst/>
              <a:rect l="0" t="0" r="r" b="b"/>
              <a:pathLst>
                <a:path w="21600" h="21357">
                  <a:moveTo>
                    <a:pt x="13788" y="17351"/>
                  </a:moveTo>
                  <a:lnTo>
                    <a:pt x="12718" y="9432"/>
                  </a:lnTo>
                  <a:cubicBezTo>
                    <a:pt x="10229" y="7221"/>
                    <a:pt x="7897" y="4557"/>
                    <a:pt x="5745" y="1524"/>
                  </a:cubicBezTo>
                  <a:cubicBezTo>
                    <a:pt x="5740" y="1513"/>
                    <a:pt x="5389" y="1026"/>
                    <a:pt x="4835" y="608"/>
                  </a:cubicBezTo>
                  <a:cubicBezTo>
                    <a:pt x="4279" y="187"/>
                    <a:pt x="3525" y="-168"/>
                    <a:pt x="2674" y="84"/>
                  </a:cubicBezTo>
                  <a:cubicBezTo>
                    <a:pt x="1756" y="356"/>
                    <a:pt x="877" y="1280"/>
                    <a:pt x="0" y="2850"/>
                  </a:cubicBezTo>
                  <a:cubicBezTo>
                    <a:pt x="3989" y="10273"/>
                    <a:pt x="8787" y="16424"/>
                    <a:pt x="14225" y="20586"/>
                  </a:cubicBezTo>
                  <a:lnTo>
                    <a:pt x="14198" y="20386"/>
                  </a:lnTo>
                  <a:lnTo>
                    <a:pt x="14841" y="20869"/>
                  </a:lnTo>
                  <a:cubicBezTo>
                    <a:pt x="14850" y="20874"/>
                    <a:pt x="15332" y="21235"/>
                    <a:pt x="16084" y="21333"/>
                  </a:cubicBezTo>
                  <a:cubicBezTo>
                    <a:pt x="16834" y="21432"/>
                    <a:pt x="17859" y="21256"/>
                    <a:pt x="18908" y="20207"/>
                  </a:cubicBezTo>
                  <a:cubicBezTo>
                    <a:pt x="19990" y="19125"/>
                    <a:pt x="20908" y="17312"/>
                    <a:pt x="21600" y="14875"/>
                  </a:cubicBezTo>
                  <a:cubicBezTo>
                    <a:pt x="18463" y="13630"/>
                    <a:pt x="15478" y="11715"/>
                    <a:pt x="12691" y="9232"/>
                  </a:cubicBezTo>
                  <a:cubicBezTo>
                    <a:pt x="12691" y="9232"/>
                    <a:pt x="13788" y="17351"/>
                    <a:pt x="13788" y="17351"/>
                  </a:cubicBezTo>
                  <a:close/>
                  <a:moveTo>
                    <a:pt x="13788" y="17351"/>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6" name="AutoShape 11"/>
            <p:cNvSpPr>
              <a:spLocks/>
            </p:cNvSpPr>
            <p:nvPr/>
          </p:nvSpPr>
          <p:spPr bwMode="auto">
            <a:xfrm>
              <a:off x="354" y="671"/>
              <a:ext cx="137" cy="74"/>
            </a:xfrm>
            <a:custGeom>
              <a:avLst/>
              <a:gdLst/>
              <a:ahLst/>
              <a:cxnLst/>
              <a:rect l="0" t="0" r="r" b="b"/>
              <a:pathLst>
                <a:path w="21600" h="21359">
                  <a:moveTo>
                    <a:pt x="5190" y="1065"/>
                  </a:moveTo>
                  <a:cubicBezTo>
                    <a:pt x="4638" y="565"/>
                    <a:pt x="3875" y="57"/>
                    <a:pt x="2971" y="5"/>
                  </a:cubicBezTo>
                  <a:lnTo>
                    <a:pt x="2970" y="5"/>
                  </a:lnTo>
                  <a:cubicBezTo>
                    <a:pt x="1995" y="-54"/>
                    <a:pt x="1017" y="421"/>
                    <a:pt x="0" y="1410"/>
                  </a:cubicBezTo>
                  <a:cubicBezTo>
                    <a:pt x="3780" y="8747"/>
                    <a:pt x="8547" y="15280"/>
                    <a:pt x="14152" y="20314"/>
                  </a:cubicBezTo>
                  <a:cubicBezTo>
                    <a:pt x="14161" y="20320"/>
                    <a:pt x="14637" y="20757"/>
                    <a:pt x="15412" y="21065"/>
                  </a:cubicBezTo>
                  <a:cubicBezTo>
                    <a:pt x="16186" y="21372"/>
                    <a:pt x="17264" y="21546"/>
                    <a:pt x="18429" y="21031"/>
                  </a:cubicBezTo>
                  <a:cubicBezTo>
                    <a:pt x="19629" y="20502"/>
                    <a:pt x="20711" y="19337"/>
                    <a:pt x="21600" y="17610"/>
                  </a:cubicBezTo>
                  <a:cubicBezTo>
                    <a:pt x="15612" y="13941"/>
                    <a:pt x="10374" y="8536"/>
                    <a:pt x="6077" y="2067"/>
                  </a:cubicBezTo>
                  <a:cubicBezTo>
                    <a:pt x="6071" y="2059"/>
                    <a:pt x="5739" y="1563"/>
                    <a:pt x="5190" y="1065"/>
                  </a:cubicBezTo>
                  <a:close/>
                  <a:moveTo>
                    <a:pt x="5190" y="1065"/>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7" name="AutoShape 12"/>
            <p:cNvSpPr>
              <a:spLocks/>
            </p:cNvSpPr>
            <p:nvPr/>
          </p:nvSpPr>
          <p:spPr bwMode="auto">
            <a:xfrm>
              <a:off x="303" y="664"/>
              <a:ext cx="126" cy="88"/>
            </a:xfrm>
            <a:custGeom>
              <a:avLst/>
              <a:gdLst/>
              <a:ahLst/>
              <a:cxnLst/>
              <a:rect l="0" t="0" r="r" b="b"/>
              <a:pathLst>
                <a:path w="21600" h="21340">
                  <a:moveTo>
                    <a:pt x="6426" y="2595"/>
                  </a:moveTo>
                  <a:cubicBezTo>
                    <a:pt x="6421" y="2586"/>
                    <a:pt x="6111" y="2098"/>
                    <a:pt x="5570" y="1551"/>
                  </a:cubicBezTo>
                  <a:cubicBezTo>
                    <a:pt x="5027" y="1004"/>
                    <a:pt x="4261" y="398"/>
                    <a:pt x="3301" y="138"/>
                  </a:cubicBezTo>
                  <a:lnTo>
                    <a:pt x="3300" y="136"/>
                  </a:lnTo>
                  <a:cubicBezTo>
                    <a:pt x="2265" y="-145"/>
                    <a:pt x="1178" y="11"/>
                    <a:pt x="0" y="586"/>
                  </a:cubicBezTo>
                  <a:cubicBezTo>
                    <a:pt x="3348" y="7595"/>
                    <a:pt x="7868" y="14151"/>
                    <a:pt x="13393" y="19680"/>
                  </a:cubicBezTo>
                  <a:cubicBezTo>
                    <a:pt x="13402" y="19687"/>
                    <a:pt x="13870" y="20163"/>
                    <a:pt x="14670" y="20606"/>
                  </a:cubicBezTo>
                  <a:cubicBezTo>
                    <a:pt x="15467" y="21049"/>
                    <a:pt x="16603" y="21455"/>
                    <a:pt x="17894" y="21311"/>
                  </a:cubicBezTo>
                  <a:cubicBezTo>
                    <a:pt x="19226" y="21165"/>
                    <a:pt x="20489" y="20462"/>
                    <a:pt x="21600" y="19246"/>
                  </a:cubicBezTo>
                  <a:cubicBezTo>
                    <a:pt x="15546" y="14734"/>
                    <a:pt x="10431" y="8992"/>
                    <a:pt x="6426" y="2595"/>
                  </a:cubicBezTo>
                  <a:close/>
                  <a:moveTo>
                    <a:pt x="6426" y="2595"/>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8" name="AutoShape 13"/>
            <p:cNvSpPr>
              <a:spLocks/>
            </p:cNvSpPr>
            <p:nvPr/>
          </p:nvSpPr>
          <p:spPr bwMode="auto">
            <a:xfrm>
              <a:off x="280" y="657"/>
              <a:ext cx="95" cy="94"/>
            </a:xfrm>
            <a:custGeom>
              <a:avLst/>
              <a:gdLst/>
              <a:ahLst/>
              <a:cxnLst/>
              <a:rect l="0" t="0" r="r" b="b"/>
              <a:pathLst>
                <a:path w="21600" h="21491">
                  <a:moveTo>
                    <a:pt x="3900" y="1855"/>
                  </a:moveTo>
                  <a:cubicBezTo>
                    <a:pt x="3892" y="1842"/>
                    <a:pt x="3257" y="875"/>
                    <a:pt x="2078" y="0"/>
                  </a:cubicBezTo>
                  <a:lnTo>
                    <a:pt x="0" y="6335"/>
                  </a:lnTo>
                  <a:cubicBezTo>
                    <a:pt x="2909" y="10775"/>
                    <a:pt x="6467" y="15058"/>
                    <a:pt x="10641" y="19036"/>
                  </a:cubicBezTo>
                  <a:cubicBezTo>
                    <a:pt x="10652" y="19046"/>
                    <a:pt x="11206" y="19581"/>
                    <a:pt x="12205" y="20154"/>
                  </a:cubicBezTo>
                  <a:cubicBezTo>
                    <a:pt x="13200" y="20725"/>
                    <a:pt x="14651" y="21331"/>
                    <a:pt x="16386" y="21464"/>
                  </a:cubicBezTo>
                  <a:cubicBezTo>
                    <a:pt x="18174" y="21600"/>
                    <a:pt x="19952" y="21213"/>
                    <a:pt x="21600" y="20320"/>
                  </a:cubicBezTo>
                  <a:cubicBezTo>
                    <a:pt x="14225" y="14924"/>
                    <a:pt x="8257" y="8584"/>
                    <a:pt x="3900" y="1855"/>
                  </a:cubicBezTo>
                  <a:close/>
                  <a:moveTo>
                    <a:pt x="3900" y="1855"/>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9" name="AutoShape 14"/>
            <p:cNvSpPr>
              <a:spLocks/>
            </p:cNvSpPr>
            <p:nvPr/>
          </p:nvSpPr>
          <p:spPr bwMode="auto">
            <a:xfrm>
              <a:off x="221" y="627"/>
              <a:ext cx="97" cy="114"/>
            </a:xfrm>
            <a:custGeom>
              <a:avLst/>
              <a:gdLst/>
              <a:ahLst/>
              <a:cxnLst/>
              <a:rect l="0" t="0" r="r" b="b"/>
              <a:pathLst>
                <a:path w="21600" h="21445">
                  <a:moveTo>
                    <a:pt x="12897" y="12139"/>
                  </a:moveTo>
                  <a:cubicBezTo>
                    <a:pt x="10708" y="9374"/>
                    <a:pt x="8872" y="6533"/>
                    <a:pt x="7386" y="3668"/>
                  </a:cubicBezTo>
                  <a:cubicBezTo>
                    <a:pt x="7382" y="3660"/>
                    <a:pt x="7138" y="3196"/>
                    <a:pt x="6624" y="2612"/>
                  </a:cubicBezTo>
                  <a:cubicBezTo>
                    <a:pt x="6108" y="2027"/>
                    <a:pt x="5331" y="1321"/>
                    <a:pt x="4217" y="802"/>
                  </a:cubicBezTo>
                  <a:lnTo>
                    <a:pt x="4216" y="802"/>
                  </a:lnTo>
                  <a:cubicBezTo>
                    <a:pt x="3014" y="240"/>
                    <a:pt x="1622" y="-17"/>
                    <a:pt x="0" y="1"/>
                  </a:cubicBezTo>
                  <a:cubicBezTo>
                    <a:pt x="2093" y="6069"/>
                    <a:pt x="5633" y="12196"/>
                    <a:pt x="10658" y="17956"/>
                  </a:cubicBezTo>
                  <a:lnTo>
                    <a:pt x="11308" y="16269"/>
                  </a:lnTo>
                  <a:lnTo>
                    <a:pt x="10699" y="17852"/>
                  </a:lnTo>
                  <a:lnTo>
                    <a:pt x="11296" y="18528"/>
                  </a:lnTo>
                  <a:cubicBezTo>
                    <a:pt x="11305" y="18537"/>
                    <a:pt x="11754" y="19043"/>
                    <a:pt x="12622" y="19640"/>
                  </a:cubicBezTo>
                  <a:cubicBezTo>
                    <a:pt x="13488" y="20233"/>
                    <a:pt x="14785" y="20913"/>
                    <a:pt x="16427" y="21243"/>
                  </a:cubicBezTo>
                  <a:cubicBezTo>
                    <a:pt x="18120" y="21583"/>
                    <a:pt x="19884" y="21494"/>
                    <a:pt x="21600" y="20976"/>
                  </a:cubicBezTo>
                  <a:cubicBezTo>
                    <a:pt x="18280" y="18140"/>
                    <a:pt x="15387" y="15135"/>
                    <a:pt x="12938" y="12035"/>
                  </a:cubicBezTo>
                  <a:cubicBezTo>
                    <a:pt x="12938" y="12035"/>
                    <a:pt x="12897" y="12139"/>
                    <a:pt x="12897" y="12139"/>
                  </a:cubicBezTo>
                  <a:close/>
                  <a:moveTo>
                    <a:pt x="12897" y="12139"/>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20" name="AutoShape 15"/>
            <p:cNvSpPr>
              <a:spLocks/>
            </p:cNvSpPr>
            <p:nvPr/>
          </p:nvSpPr>
          <p:spPr bwMode="auto">
            <a:xfrm>
              <a:off x="258" y="649"/>
              <a:ext cx="28" cy="35"/>
            </a:xfrm>
            <a:custGeom>
              <a:avLst/>
              <a:gdLst/>
              <a:ahLst/>
              <a:cxnLst/>
              <a:rect l="0" t="0" r="r" b="b"/>
              <a:pathLst>
                <a:path w="21600" h="21277">
                  <a:moveTo>
                    <a:pt x="0" y="432"/>
                  </a:moveTo>
                  <a:cubicBezTo>
                    <a:pt x="4164" y="7467"/>
                    <a:pt x="9035" y="14441"/>
                    <a:pt x="14611" y="21277"/>
                  </a:cubicBezTo>
                  <a:lnTo>
                    <a:pt x="21600" y="4133"/>
                  </a:lnTo>
                  <a:cubicBezTo>
                    <a:pt x="19776" y="3025"/>
                    <a:pt x="17555" y="1956"/>
                    <a:pt x="14896" y="1187"/>
                  </a:cubicBezTo>
                  <a:cubicBezTo>
                    <a:pt x="10435" y="-98"/>
                    <a:pt x="5525" y="-323"/>
                    <a:pt x="0" y="432"/>
                  </a:cubicBezTo>
                  <a:close/>
                  <a:moveTo>
                    <a:pt x="0" y="432"/>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21" name="AutoShape 16"/>
            <p:cNvSpPr>
              <a:spLocks/>
            </p:cNvSpPr>
            <p:nvPr/>
          </p:nvSpPr>
          <p:spPr bwMode="auto">
            <a:xfrm>
              <a:off x="177" y="598"/>
              <a:ext cx="78" cy="126"/>
            </a:xfrm>
            <a:custGeom>
              <a:avLst/>
              <a:gdLst/>
              <a:ahLst/>
              <a:cxnLst/>
              <a:rect l="0" t="0" r="r" b="b"/>
              <a:pathLst>
                <a:path w="21600" h="21471">
                  <a:moveTo>
                    <a:pt x="7558" y="3124"/>
                  </a:moveTo>
                  <a:cubicBezTo>
                    <a:pt x="7056" y="2539"/>
                    <a:pt x="6261" y="1816"/>
                    <a:pt x="5008" y="1219"/>
                  </a:cubicBezTo>
                  <a:lnTo>
                    <a:pt x="5007" y="1217"/>
                  </a:lnTo>
                  <a:cubicBezTo>
                    <a:pt x="3657" y="573"/>
                    <a:pt x="2001" y="178"/>
                    <a:pt x="0" y="0"/>
                  </a:cubicBezTo>
                  <a:cubicBezTo>
                    <a:pt x="1231" y="5870"/>
                    <a:pt x="4340" y="11982"/>
                    <a:pt x="9490" y="17914"/>
                  </a:cubicBezTo>
                  <a:cubicBezTo>
                    <a:pt x="9498" y="17922"/>
                    <a:pt x="9932" y="18429"/>
                    <a:pt x="10861" y="19066"/>
                  </a:cubicBezTo>
                  <a:cubicBezTo>
                    <a:pt x="11788" y="19702"/>
                    <a:pt x="13225" y="20467"/>
                    <a:pt x="15170" y="20960"/>
                  </a:cubicBezTo>
                  <a:cubicBezTo>
                    <a:pt x="17175" y="21468"/>
                    <a:pt x="19366" y="21600"/>
                    <a:pt x="21600" y="21345"/>
                  </a:cubicBezTo>
                  <a:cubicBezTo>
                    <a:pt x="15146" y="15817"/>
                    <a:pt x="10722" y="9942"/>
                    <a:pt x="8253" y="4160"/>
                  </a:cubicBezTo>
                  <a:cubicBezTo>
                    <a:pt x="8251" y="4151"/>
                    <a:pt x="8056" y="3708"/>
                    <a:pt x="7558" y="3124"/>
                  </a:cubicBezTo>
                  <a:close/>
                  <a:moveTo>
                    <a:pt x="7558" y="312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22" name="AutoShape 17"/>
            <p:cNvSpPr>
              <a:spLocks/>
            </p:cNvSpPr>
            <p:nvPr/>
          </p:nvSpPr>
          <p:spPr bwMode="auto">
            <a:xfrm>
              <a:off x="147" y="568"/>
              <a:ext cx="58" cy="136"/>
            </a:xfrm>
            <a:custGeom>
              <a:avLst/>
              <a:gdLst/>
              <a:ahLst/>
              <a:cxnLst/>
              <a:rect l="0" t="0" r="r" b="b"/>
              <a:pathLst>
                <a:path w="21265" h="21568">
                  <a:moveTo>
                    <a:pt x="8970" y="3546"/>
                  </a:moveTo>
                  <a:cubicBezTo>
                    <a:pt x="8507" y="2963"/>
                    <a:pt x="7701" y="2227"/>
                    <a:pt x="6250" y="1565"/>
                  </a:cubicBezTo>
                  <a:lnTo>
                    <a:pt x="6250" y="1564"/>
                  </a:lnTo>
                  <a:cubicBezTo>
                    <a:pt x="4683" y="852"/>
                    <a:pt x="2630" y="341"/>
                    <a:pt x="45" y="0"/>
                  </a:cubicBezTo>
                  <a:cubicBezTo>
                    <a:pt x="-335" y="5509"/>
                    <a:pt x="1691" y="11408"/>
                    <a:pt x="6450" y="17325"/>
                  </a:cubicBezTo>
                  <a:cubicBezTo>
                    <a:pt x="6458" y="17334"/>
                    <a:pt x="6857" y="17838"/>
                    <a:pt x="7865" y="18508"/>
                  </a:cubicBezTo>
                  <a:cubicBezTo>
                    <a:pt x="8871" y="19174"/>
                    <a:pt x="10504" y="20007"/>
                    <a:pt x="12904" y="20635"/>
                  </a:cubicBezTo>
                  <a:cubicBezTo>
                    <a:pt x="15376" y="21282"/>
                    <a:pt x="18225" y="21600"/>
                    <a:pt x="21265" y="21566"/>
                  </a:cubicBezTo>
                  <a:cubicBezTo>
                    <a:pt x="14652" y="15902"/>
                    <a:pt x="10824" y="10101"/>
                    <a:pt x="9536" y="4561"/>
                  </a:cubicBezTo>
                  <a:cubicBezTo>
                    <a:pt x="9536" y="4554"/>
                    <a:pt x="9430" y="4128"/>
                    <a:pt x="8970" y="3546"/>
                  </a:cubicBezTo>
                  <a:close/>
                  <a:moveTo>
                    <a:pt x="8970" y="3546"/>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23" name="AutoShape 18"/>
            <p:cNvSpPr>
              <a:spLocks/>
            </p:cNvSpPr>
            <p:nvPr/>
          </p:nvSpPr>
          <p:spPr bwMode="auto">
            <a:xfrm>
              <a:off x="118" y="546"/>
              <a:ext cx="40" cy="122"/>
            </a:xfrm>
            <a:custGeom>
              <a:avLst/>
              <a:gdLst/>
              <a:ahLst/>
              <a:cxnLst/>
              <a:rect l="0" t="0" r="r" b="b"/>
              <a:pathLst>
                <a:path w="21179" h="21600">
                  <a:moveTo>
                    <a:pt x="13538" y="1992"/>
                  </a:moveTo>
                  <a:cubicBezTo>
                    <a:pt x="13542" y="1981"/>
                    <a:pt x="13677" y="1086"/>
                    <a:pt x="12681" y="0"/>
                  </a:cubicBezTo>
                  <a:lnTo>
                    <a:pt x="216" y="3045"/>
                  </a:lnTo>
                  <a:cubicBezTo>
                    <a:pt x="-421" y="7150"/>
                    <a:pt x="338" y="11448"/>
                    <a:pt x="2638" y="15832"/>
                  </a:cubicBezTo>
                  <a:cubicBezTo>
                    <a:pt x="2645" y="15844"/>
                    <a:pt x="2941" y="16429"/>
                    <a:pt x="4007" y="17240"/>
                  </a:cubicBezTo>
                  <a:cubicBezTo>
                    <a:pt x="5071" y="18050"/>
                    <a:pt x="6929" y="19087"/>
                    <a:pt x="9960" y="19955"/>
                  </a:cubicBezTo>
                  <a:cubicBezTo>
                    <a:pt x="13085" y="20851"/>
                    <a:pt x="16906" y="21413"/>
                    <a:pt x="21179" y="21600"/>
                  </a:cubicBezTo>
                  <a:cubicBezTo>
                    <a:pt x="14864" y="14871"/>
                    <a:pt x="12484" y="8194"/>
                    <a:pt x="13538" y="1992"/>
                  </a:cubicBezTo>
                  <a:close/>
                  <a:moveTo>
                    <a:pt x="13538" y="1992"/>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24" name="AutoShape 19"/>
            <p:cNvSpPr>
              <a:spLocks/>
            </p:cNvSpPr>
            <p:nvPr/>
          </p:nvSpPr>
          <p:spPr bwMode="auto">
            <a:xfrm>
              <a:off x="81" y="487"/>
              <a:ext cx="33" cy="147"/>
            </a:xfrm>
            <a:custGeom>
              <a:avLst/>
              <a:gdLst/>
              <a:ahLst/>
              <a:cxnLst/>
              <a:rect l="0" t="0" r="r" b="b"/>
              <a:pathLst>
                <a:path w="21419" h="21600">
                  <a:moveTo>
                    <a:pt x="19421" y="2133"/>
                  </a:moveTo>
                  <a:lnTo>
                    <a:pt x="19419" y="2133"/>
                  </a:lnTo>
                  <a:cubicBezTo>
                    <a:pt x="17734" y="1315"/>
                    <a:pt x="14996" y="616"/>
                    <a:pt x="11167" y="0"/>
                  </a:cubicBezTo>
                  <a:cubicBezTo>
                    <a:pt x="3859" y="4642"/>
                    <a:pt x="-153" y="9888"/>
                    <a:pt x="5" y="15464"/>
                  </a:cubicBezTo>
                  <a:lnTo>
                    <a:pt x="11629" y="13537"/>
                  </a:lnTo>
                  <a:lnTo>
                    <a:pt x="308" y="15414"/>
                  </a:lnTo>
                  <a:lnTo>
                    <a:pt x="343" y="16073"/>
                  </a:lnTo>
                  <a:cubicBezTo>
                    <a:pt x="345" y="16082"/>
                    <a:pt x="373" y="16575"/>
                    <a:pt x="1203" y="17286"/>
                  </a:cubicBezTo>
                  <a:cubicBezTo>
                    <a:pt x="2028" y="17995"/>
                    <a:pt x="3688" y="18926"/>
                    <a:pt x="6858" y="19769"/>
                  </a:cubicBezTo>
                  <a:cubicBezTo>
                    <a:pt x="10127" y="20638"/>
                    <a:pt x="14422" y="21263"/>
                    <a:pt x="19475" y="21600"/>
                  </a:cubicBezTo>
                  <a:cubicBezTo>
                    <a:pt x="17449" y="18527"/>
                    <a:pt x="16742" y="15510"/>
                    <a:pt x="17249" y="12605"/>
                  </a:cubicBezTo>
                  <a:lnTo>
                    <a:pt x="16946" y="12656"/>
                  </a:lnTo>
                  <a:cubicBezTo>
                    <a:pt x="17391" y="10062"/>
                    <a:pt x="18800" y="7556"/>
                    <a:pt x="21078" y="5171"/>
                  </a:cubicBezTo>
                  <a:cubicBezTo>
                    <a:pt x="21085" y="5163"/>
                    <a:pt x="21447" y="4776"/>
                    <a:pt x="21417" y="4208"/>
                  </a:cubicBezTo>
                  <a:cubicBezTo>
                    <a:pt x="21387" y="3638"/>
                    <a:pt x="20981" y="2893"/>
                    <a:pt x="19421" y="2133"/>
                  </a:cubicBezTo>
                  <a:close/>
                  <a:moveTo>
                    <a:pt x="19421" y="2133"/>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25" name="AutoShape 20"/>
            <p:cNvSpPr>
              <a:spLocks/>
            </p:cNvSpPr>
            <p:nvPr/>
          </p:nvSpPr>
          <p:spPr bwMode="auto">
            <a:xfrm>
              <a:off x="118" y="531"/>
              <a:ext cx="24" cy="39"/>
            </a:xfrm>
            <a:custGeom>
              <a:avLst/>
              <a:gdLst/>
              <a:ahLst/>
              <a:cxnLst/>
              <a:rect l="0" t="0" r="r" b="b"/>
              <a:pathLst>
                <a:path w="21600" h="21600">
                  <a:moveTo>
                    <a:pt x="4160" y="0"/>
                  </a:moveTo>
                  <a:cubicBezTo>
                    <a:pt x="2026" y="6963"/>
                    <a:pt x="622" y="14183"/>
                    <a:pt x="0" y="21600"/>
                  </a:cubicBezTo>
                  <a:lnTo>
                    <a:pt x="21600" y="11942"/>
                  </a:lnTo>
                  <a:cubicBezTo>
                    <a:pt x="20821" y="10345"/>
                    <a:pt x="19623" y="8608"/>
                    <a:pt x="17751" y="6906"/>
                  </a:cubicBezTo>
                  <a:lnTo>
                    <a:pt x="17748" y="6906"/>
                  </a:lnTo>
                  <a:cubicBezTo>
                    <a:pt x="14603" y="4055"/>
                    <a:pt x="10103" y="1794"/>
                    <a:pt x="4160" y="0"/>
                  </a:cubicBezTo>
                  <a:close/>
                  <a:moveTo>
                    <a:pt x="4160"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26" name="AutoShape 21"/>
            <p:cNvSpPr>
              <a:spLocks/>
            </p:cNvSpPr>
            <p:nvPr/>
          </p:nvSpPr>
          <p:spPr bwMode="auto">
            <a:xfrm>
              <a:off x="51" y="442"/>
              <a:ext cx="46" cy="148"/>
            </a:xfrm>
            <a:custGeom>
              <a:avLst/>
              <a:gdLst/>
              <a:ahLst/>
              <a:cxnLst/>
              <a:rect l="0" t="0" r="r" b="b"/>
              <a:pathLst>
                <a:path w="21315" h="21600">
                  <a:moveTo>
                    <a:pt x="21129" y="4521"/>
                  </a:moveTo>
                  <a:cubicBezTo>
                    <a:pt x="21389" y="3958"/>
                    <a:pt x="21471" y="3207"/>
                    <a:pt x="20737" y="2402"/>
                  </a:cubicBezTo>
                  <a:cubicBezTo>
                    <a:pt x="19944" y="1534"/>
                    <a:pt x="18345" y="746"/>
                    <a:pt x="15927" y="0"/>
                  </a:cubicBezTo>
                  <a:cubicBezTo>
                    <a:pt x="8174" y="4472"/>
                    <a:pt x="2612" y="9709"/>
                    <a:pt x="98" y="15451"/>
                  </a:cubicBezTo>
                  <a:cubicBezTo>
                    <a:pt x="96" y="15459"/>
                    <a:pt x="-129" y="15948"/>
                    <a:pt x="110" y="16680"/>
                  </a:cubicBezTo>
                  <a:cubicBezTo>
                    <a:pt x="348" y="17412"/>
                    <a:pt x="1069" y="18392"/>
                    <a:pt x="2909" y="19338"/>
                  </a:cubicBezTo>
                  <a:cubicBezTo>
                    <a:pt x="4804" y="20314"/>
                    <a:pt x="7554" y="21087"/>
                    <a:pt x="10980" y="21600"/>
                  </a:cubicBezTo>
                  <a:cubicBezTo>
                    <a:pt x="11106" y="15742"/>
                    <a:pt x="14496" y="10261"/>
                    <a:pt x="20413" y="5460"/>
                  </a:cubicBezTo>
                  <a:cubicBezTo>
                    <a:pt x="20422" y="5453"/>
                    <a:pt x="20869" y="5083"/>
                    <a:pt x="21129" y="4521"/>
                  </a:cubicBezTo>
                  <a:close/>
                  <a:moveTo>
                    <a:pt x="21129" y="4521"/>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27" name="AutoShape 22"/>
            <p:cNvSpPr>
              <a:spLocks/>
            </p:cNvSpPr>
            <p:nvPr/>
          </p:nvSpPr>
          <p:spPr bwMode="auto">
            <a:xfrm>
              <a:off x="29" y="391"/>
              <a:ext cx="60" cy="144"/>
            </a:xfrm>
            <a:custGeom>
              <a:avLst/>
              <a:gdLst/>
              <a:ahLst/>
              <a:cxnLst/>
              <a:rect l="0" t="0" r="r" b="b"/>
              <a:pathLst>
                <a:path w="21358" h="21600">
                  <a:moveTo>
                    <a:pt x="20756" y="4844"/>
                  </a:moveTo>
                  <a:cubicBezTo>
                    <a:pt x="21172" y="4288"/>
                    <a:pt x="21524" y="3532"/>
                    <a:pt x="21274" y="2679"/>
                  </a:cubicBezTo>
                  <a:cubicBezTo>
                    <a:pt x="21003" y="1759"/>
                    <a:pt x="20085" y="878"/>
                    <a:pt x="18527" y="0"/>
                  </a:cubicBezTo>
                  <a:cubicBezTo>
                    <a:pt x="10899" y="4134"/>
                    <a:pt x="4624" y="9139"/>
                    <a:pt x="490" y="14820"/>
                  </a:cubicBezTo>
                  <a:cubicBezTo>
                    <a:pt x="485" y="14829"/>
                    <a:pt x="125" y="15312"/>
                    <a:pt x="25" y="16065"/>
                  </a:cubicBezTo>
                  <a:cubicBezTo>
                    <a:pt x="-76" y="16818"/>
                    <a:pt x="97" y="17846"/>
                    <a:pt x="1137" y="18899"/>
                  </a:cubicBezTo>
                  <a:cubicBezTo>
                    <a:pt x="2208" y="19984"/>
                    <a:pt x="4009" y="20905"/>
                    <a:pt x="6427" y="21600"/>
                  </a:cubicBezTo>
                  <a:cubicBezTo>
                    <a:pt x="8769" y="15677"/>
                    <a:pt x="13478" y="10307"/>
                    <a:pt x="19846" y="5757"/>
                  </a:cubicBezTo>
                  <a:cubicBezTo>
                    <a:pt x="19856" y="5750"/>
                    <a:pt x="20341" y="5399"/>
                    <a:pt x="20756" y="4844"/>
                  </a:cubicBezTo>
                  <a:close/>
                  <a:moveTo>
                    <a:pt x="20756" y="484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28" name="AutoShape 23"/>
            <p:cNvSpPr>
              <a:spLocks/>
            </p:cNvSpPr>
            <p:nvPr/>
          </p:nvSpPr>
          <p:spPr bwMode="auto">
            <a:xfrm>
              <a:off x="7" y="346"/>
              <a:ext cx="73" cy="138"/>
            </a:xfrm>
            <a:custGeom>
              <a:avLst/>
              <a:gdLst/>
              <a:ahLst/>
              <a:cxnLst/>
              <a:rect l="0" t="0" r="r" b="b"/>
              <a:pathLst>
                <a:path w="21358" h="21600">
                  <a:moveTo>
                    <a:pt x="20901" y="4514"/>
                  </a:moveTo>
                  <a:lnTo>
                    <a:pt x="20807" y="4514"/>
                  </a:lnTo>
                  <a:cubicBezTo>
                    <a:pt x="21095" y="4069"/>
                    <a:pt x="21319" y="3548"/>
                    <a:pt x="21353" y="2968"/>
                  </a:cubicBezTo>
                  <a:cubicBezTo>
                    <a:pt x="21412" y="1993"/>
                    <a:pt x="20938" y="1017"/>
                    <a:pt x="19948" y="0"/>
                  </a:cubicBezTo>
                  <a:cubicBezTo>
                    <a:pt x="17261" y="1375"/>
                    <a:pt x="14684" y="2883"/>
                    <a:pt x="12245" y="4514"/>
                  </a:cubicBezTo>
                  <a:lnTo>
                    <a:pt x="12375" y="4514"/>
                  </a:lnTo>
                  <a:cubicBezTo>
                    <a:pt x="8109" y="7364"/>
                    <a:pt x="4274" y="10593"/>
                    <a:pt x="1050" y="14164"/>
                  </a:cubicBezTo>
                  <a:cubicBezTo>
                    <a:pt x="1043" y="14173"/>
                    <a:pt x="605" y="14649"/>
                    <a:pt x="297" y="15422"/>
                  </a:cubicBezTo>
                  <a:cubicBezTo>
                    <a:pt x="-14" y="16195"/>
                    <a:pt x="-188" y="17271"/>
                    <a:pt x="328" y="18433"/>
                  </a:cubicBezTo>
                  <a:cubicBezTo>
                    <a:pt x="858" y="19633"/>
                    <a:pt x="2026" y="20712"/>
                    <a:pt x="3758" y="21600"/>
                  </a:cubicBezTo>
                  <a:cubicBezTo>
                    <a:pt x="7441" y="15622"/>
                    <a:pt x="12864" y="10393"/>
                    <a:pt x="19353" y="6105"/>
                  </a:cubicBezTo>
                  <a:cubicBezTo>
                    <a:pt x="19367" y="6096"/>
                    <a:pt x="20295" y="5474"/>
                    <a:pt x="20901" y="4514"/>
                  </a:cubicBezTo>
                  <a:close/>
                  <a:moveTo>
                    <a:pt x="20901" y="451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29" name="AutoShape 24"/>
            <p:cNvSpPr>
              <a:spLocks/>
            </p:cNvSpPr>
            <p:nvPr/>
          </p:nvSpPr>
          <p:spPr bwMode="auto">
            <a:xfrm>
              <a:off x="0" y="302"/>
              <a:ext cx="87" cy="127"/>
            </a:xfrm>
            <a:custGeom>
              <a:avLst/>
              <a:gdLst/>
              <a:ahLst/>
              <a:cxnLst/>
              <a:rect l="0" t="0" r="r" b="b"/>
              <a:pathLst>
                <a:path w="21339" h="21600">
                  <a:moveTo>
                    <a:pt x="10263" y="12803"/>
                  </a:moveTo>
                  <a:lnTo>
                    <a:pt x="10120" y="12803"/>
                  </a:lnTo>
                  <a:cubicBezTo>
                    <a:pt x="12803" y="10434"/>
                    <a:pt x="15695" y="8295"/>
                    <a:pt x="18734" y="6405"/>
                  </a:cubicBezTo>
                  <a:cubicBezTo>
                    <a:pt x="18744" y="6400"/>
                    <a:pt x="19234" y="6091"/>
                    <a:pt x="19782" y="5552"/>
                  </a:cubicBezTo>
                  <a:cubicBezTo>
                    <a:pt x="20330" y="5012"/>
                    <a:pt x="20939" y="4247"/>
                    <a:pt x="21200" y="3291"/>
                  </a:cubicBezTo>
                  <a:lnTo>
                    <a:pt x="21201" y="3290"/>
                  </a:lnTo>
                  <a:cubicBezTo>
                    <a:pt x="21485" y="2259"/>
                    <a:pt x="21328" y="1175"/>
                    <a:pt x="20753" y="0"/>
                  </a:cubicBezTo>
                  <a:cubicBezTo>
                    <a:pt x="13954" y="3227"/>
                    <a:pt x="7581" y="7544"/>
                    <a:pt x="2155" y="12803"/>
                  </a:cubicBezTo>
                  <a:lnTo>
                    <a:pt x="2297" y="12803"/>
                  </a:lnTo>
                  <a:lnTo>
                    <a:pt x="1661" y="13426"/>
                  </a:lnTo>
                  <a:cubicBezTo>
                    <a:pt x="1653" y="13435"/>
                    <a:pt x="1177" y="13901"/>
                    <a:pt x="734" y="14698"/>
                  </a:cubicBezTo>
                  <a:cubicBezTo>
                    <a:pt x="289" y="15493"/>
                    <a:pt x="-115" y="16625"/>
                    <a:pt x="30" y="17910"/>
                  </a:cubicBezTo>
                  <a:cubicBezTo>
                    <a:pt x="179" y="19236"/>
                    <a:pt x="886" y="20494"/>
                    <a:pt x="2107" y="21600"/>
                  </a:cubicBezTo>
                  <a:cubicBezTo>
                    <a:pt x="4504" y="18394"/>
                    <a:pt x="7254" y="15454"/>
                    <a:pt x="10263" y="12803"/>
                  </a:cubicBezTo>
                  <a:close/>
                  <a:moveTo>
                    <a:pt x="10263" y="12803"/>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30" name="AutoShape 25"/>
            <p:cNvSpPr>
              <a:spLocks/>
            </p:cNvSpPr>
            <p:nvPr/>
          </p:nvSpPr>
          <p:spPr bwMode="auto">
            <a:xfrm>
              <a:off x="0" y="258"/>
              <a:ext cx="101" cy="113"/>
            </a:xfrm>
            <a:custGeom>
              <a:avLst/>
              <a:gdLst/>
              <a:ahLst/>
              <a:cxnLst/>
              <a:rect l="0" t="0" r="r" b="b"/>
              <a:pathLst>
                <a:path w="21386" h="21600">
                  <a:moveTo>
                    <a:pt x="18265" y="6853"/>
                  </a:moveTo>
                  <a:cubicBezTo>
                    <a:pt x="18274" y="6849"/>
                    <a:pt x="18753" y="6566"/>
                    <a:pt x="19326" y="6037"/>
                  </a:cubicBezTo>
                  <a:cubicBezTo>
                    <a:pt x="19899" y="5505"/>
                    <a:pt x="20566" y="4732"/>
                    <a:pt x="20978" y="3704"/>
                  </a:cubicBezTo>
                  <a:cubicBezTo>
                    <a:pt x="21421" y="2594"/>
                    <a:pt x="21498" y="1373"/>
                    <a:pt x="21236" y="0"/>
                  </a:cubicBezTo>
                  <a:cubicBezTo>
                    <a:pt x="14577" y="2841"/>
                    <a:pt x="8080" y="7021"/>
                    <a:pt x="2282" y="12473"/>
                  </a:cubicBezTo>
                  <a:cubicBezTo>
                    <a:pt x="2273" y="12481"/>
                    <a:pt x="1777" y="12943"/>
                    <a:pt x="1243" y="13774"/>
                  </a:cubicBezTo>
                  <a:cubicBezTo>
                    <a:pt x="711" y="14604"/>
                    <a:pt x="147" y="15812"/>
                    <a:pt x="25" y="17257"/>
                  </a:cubicBezTo>
                  <a:cubicBezTo>
                    <a:pt x="-102" y="18747"/>
                    <a:pt x="258" y="20227"/>
                    <a:pt x="1089" y="21600"/>
                  </a:cubicBezTo>
                  <a:cubicBezTo>
                    <a:pt x="6108" y="15457"/>
                    <a:pt x="12005" y="10484"/>
                    <a:pt x="18265" y="6853"/>
                  </a:cubicBezTo>
                  <a:close/>
                  <a:moveTo>
                    <a:pt x="18265" y="6853"/>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31" name="AutoShape 26"/>
            <p:cNvSpPr>
              <a:spLocks/>
            </p:cNvSpPr>
            <p:nvPr/>
          </p:nvSpPr>
          <p:spPr bwMode="auto">
            <a:xfrm>
              <a:off x="7" y="214"/>
              <a:ext cx="114" cy="96"/>
            </a:xfrm>
            <a:custGeom>
              <a:avLst/>
              <a:gdLst/>
              <a:ahLst/>
              <a:cxnLst/>
              <a:rect l="0" t="0" r="r" b="b"/>
              <a:pathLst>
                <a:path w="21446" h="21600">
                  <a:moveTo>
                    <a:pt x="20647" y="4237"/>
                  </a:moveTo>
                  <a:cubicBezTo>
                    <a:pt x="21206" y="3030"/>
                    <a:pt x="21462" y="1631"/>
                    <a:pt x="21445" y="0"/>
                  </a:cubicBezTo>
                  <a:cubicBezTo>
                    <a:pt x="15177" y="2175"/>
                    <a:pt x="8842" y="5907"/>
                    <a:pt x="2920" y="11239"/>
                  </a:cubicBezTo>
                  <a:cubicBezTo>
                    <a:pt x="2911" y="11249"/>
                    <a:pt x="2404" y="11697"/>
                    <a:pt x="1809" y="12570"/>
                  </a:cubicBezTo>
                  <a:cubicBezTo>
                    <a:pt x="1215" y="13442"/>
                    <a:pt x="534" y="14745"/>
                    <a:pt x="203" y="16396"/>
                  </a:cubicBezTo>
                  <a:cubicBezTo>
                    <a:pt x="-138" y="18098"/>
                    <a:pt x="-50" y="19873"/>
                    <a:pt x="467" y="21600"/>
                  </a:cubicBezTo>
                  <a:cubicBezTo>
                    <a:pt x="5805" y="15317"/>
                    <a:pt x="11742" y="10572"/>
                    <a:pt x="17783" y="7424"/>
                  </a:cubicBezTo>
                  <a:cubicBezTo>
                    <a:pt x="17792" y="7421"/>
                    <a:pt x="18255" y="7176"/>
                    <a:pt x="18839" y="6659"/>
                  </a:cubicBezTo>
                  <a:cubicBezTo>
                    <a:pt x="19423" y="6140"/>
                    <a:pt x="20128" y="5359"/>
                    <a:pt x="20646" y="4239"/>
                  </a:cubicBezTo>
                  <a:cubicBezTo>
                    <a:pt x="20646" y="4239"/>
                    <a:pt x="20647" y="4237"/>
                    <a:pt x="20647" y="4237"/>
                  </a:cubicBezTo>
                  <a:close/>
                  <a:moveTo>
                    <a:pt x="20647" y="4237"/>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32" name="AutoShape 27"/>
            <p:cNvSpPr>
              <a:spLocks/>
            </p:cNvSpPr>
            <p:nvPr/>
          </p:nvSpPr>
          <p:spPr bwMode="auto">
            <a:xfrm>
              <a:off x="29" y="177"/>
              <a:ext cx="127" cy="78"/>
            </a:xfrm>
            <a:custGeom>
              <a:avLst/>
              <a:gdLst/>
              <a:ahLst/>
              <a:cxnLst/>
              <a:rect l="0" t="0" r="r" b="b"/>
              <a:pathLst>
                <a:path w="21471" h="21600">
                  <a:moveTo>
                    <a:pt x="17318" y="8314"/>
                  </a:moveTo>
                  <a:cubicBezTo>
                    <a:pt x="17330" y="8310"/>
                    <a:pt x="18162" y="7945"/>
                    <a:pt x="19057" y="6925"/>
                  </a:cubicBezTo>
                  <a:lnTo>
                    <a:pt x="19012" y="6873"/>
                  </a:lnTo>
                  <a:cubicBezTo>
                    <a:pt x="19430" y="6403"/>
                    <a:pt x="19865" y="5793"/>
                    <a:pt x="20250" y="4991"/>
                  </a:cubicBezTo>
                  <a:lnTo>
                    <a:pt x="20251" y="4991"/>
                  </a:lnTo>
                  <a:cubicBezTo>
                    <a:pt x="20896" y="3644"/>
                    <a:pt x="21293" y="1996"/>
                    <a:pt x="21471" y="0"/>
                  </a:cubicBezTo>
                  <a:cubicBezTo>
                    <a:pt x="19329" y="446"/>
                    <a:pt x="17155" y="1140"/>
                    <a:pt x="14969" y="2088"/>
                  </a:cubicBezTo>
                  <a:lnTo>
                    <a:pt x="15030" y="2162"/>
                  </a:lnTo>
                  <a:cubicBezTo>
                    <a:pt x="11206" y="3817"/>
                    <a:pt x="7345" y="6264"/>
                    <a:pt x="3559" y="9535"/>
                  </a:cubicBezTo>
                  <a:cubicBezTo>
                    <a:pt x="3549" y="9543"/>
                    <a:pt x="3043" y="9975"/>
                    <a:pt x="2406" y="10900"/>
                  </a:cubicBezTo>
                  <a:cubicBezTo>
                    <a:pt x="1770" y="11824"/>
                    <a:pt x="1004" y="13256"/>
                    <a:pt x="512" y="15193"/>
                  </a:cubicBezTo>
                  <a:cubicBezTo>
                    <a:pt x="3" y="17189"/>
                    <a:pt x="-129" y="19373"/>
                    <a:pt x="126" y="21600"/>
                  </a:cubicBezTo>
                  <a:cubicBezTo>
                    <a:pt x="5656" y="15173"/>
                    <a:pt x="11534" y="10768"/>
                    <a:pt x="17318" y="8314"/>
                  </a:cubicBezTo>
                  <a:close/>
                  <a:moveTo>
                    <a:pt x="17318" y="831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33" name="AutoShape 28"/>
            <p:cNvSpPr>
              <a:spLocks/>
            </p:cNvSpPr>
            <p:nvPr/>
          </p:nvSpPr>
          <p:spPr bwMode="auto">
            <a:xfrm>
              <a:off x="51" y="140"/>
              <a:ext cx="137" cy="58"/>
            </a:xfrm>
            <a:custGeom>
              <a:avLst/>
              <a:gdLst/>
              <a:ahLst/>
              <a:cxnLst/>
              <a:rect l="0" t="0" r="r" b="b"/>
              <a:pathLst>
                <a:path w="21566" h="21281">
                  <a:moveTo>
                    <a:pt x="7693" y="10775"/>
                  </a:moveTo>
                  <a:lnTo>
                    <a:pt x="9000" y="12989"/>
                  </a:lnTo>
                  <a:cubicBezTo>
                    <a:pt x="11698" y="11229"/>
                    <a:pt x="14380" y="10059"/>
                    <a:pt x="17003" y="9452"/>
                  </a:cubicBezTo>
                  <a:cubicBezTo>
                    <a:pt x="17011" y="9452"/>
                    <a:pt x="17437" y="9349"/>
                    <a:pt x="18018" y="8890"/>
                  </a:cubicBezTo>
                  <a:cubicBezTo>
                    <a:pt x="18601" y="8431"/>
                    <a:pt x="19337" y="7633"/>
                    <a:pt x="19999" y="6193"/>
                  </a:cubicBezTo>
                  <a:cubicBezTo>
                    <a:pt x="20713" y="4640"/>
                    <a:pt x="21225" y="2606"/>
                    <a:pt x="21566" y="44"/>
                  </a:cubicBezTo>
                  <a:cubicBezTo>
                    <a:pt x="16241" y="-319"/>
                    <a:pt x="10551" y="1548"/>
                    <a:pt x="4834" y="5936"/>
                  </a:cubicBezTo>
                  <a:lnTo>
                    <a:pt x="4908" y="6063"/>
                  </a:lnTo>
                  <a:lnTo>
                    <a:pt x="4234" y="6591"/>
                  </a:lnTo>
                  <a:cubicBezTo>
                    <a:pt x="4225" y="6599"/>
                    <a:pt x="3721" y="6994"/>
                    <a:pt x="3053" y="7996"/>
                  </a:cubicBezTo>
                  <a:cubicBezTo>
                    <a:pt x="2386" y="8993"/>
                    <a:pt x="1555" y="10616"/>
                    <a:pt x="929" y="12992"/>
                  </a:cubicBezTo>
                  <a:cubicBezTo>
                    <a:pt x="284" y="15445"/>
                    <a:pt x="-34" y="18269"/>
                    <a:pt x="2" y="21281"/>
                  </a:cubicBezTo>
                  <a:cubicBezTo>
                    <a:pt x="3007" y="17794"/>
                    <a:pt x="6051" y="15082"/>
                    <a:pt x="9075" y="13114"/>
                  </a:cubicBezTo>
                  <a:cubicBezTo>
                    <a:pt x="9075" y="13114"/>
                    <a:pt x="7693" y="10775"/>
                    <a:pt x="7693" y="10775"/>
                  </a:cubicBezTo>
                  <a:close/>
                  <a:moveTo>
                    <a:pt x="7693" y="10775"/>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34" name="AutoShape 29"/>
            <p:cNvSpPr>
              <a:spLocks/>
            </p:cNvSpPr>
            <p:nvPr/>
          </p:nvSpPr>
          <p:spPr bwMode="auto">
            <a:xfrm>
              <a:off x="81" y="110"/>
              <a:ext cx="144" cy="41"/>
            </a:xfrm>
            <a:custGeom>
              <a:avLst/>
              <a:gdLst/>
              <a:ahLst/>
              <a:cxnLst/>
              <a:rect l="0" t="0" r="r" b="b"/>
              <a:pathLst>
                <a:path w="21600" h="20657">
                  <a:moveTo>
                    <a:pt x="16717" y="13184"/>
                  </a:moveTo>
                  <a:cubicBezTo>
                    <a:pt x="16724" y="13187"/>
                    <a:pt x="17131" y="13258"/>
                    <a:pt x="17706" y="12921"/>
                  </a:cubicBezTo>
                  <a:cubicBezTo>
                    <a:pt x="18283" y="12581"/>
                    <a:pt x="19026" y="11854"/>
                    <a:pt x="19738" y="10206"/>
                  </a:cubicBezTo>
                  <a:lnTo>
                    <a:pt x="19739" y="10202"/>
                  </a:lnTo>
                  <a:cubicBezTo>
                    <a:pt x="20507" y="8425"/>
                    <a:pt x="21117" y="5884"/>
                    <a:pt x="21600" y="2530"/>
                  </a:cubicBezTo>
                  <a:cubicBezTo>
                    <a:pt x="16448" y="-762"/>
                    <a:pt x="10775" y="-943"/>
                    <a:pt x="4917" y="2585"/>
                  </a:cubicBezTo>
                  <a:cubicBezTo>
                    <a:pt x="4909" y="2589"/>
                    <a:pt x="4409" y="2880"/>
                    <a:pt x="3717" y="3919"/>
                  </a:cubicBezTo>
                  <a:cubicBezTo>
                    <a:pt x="3027" y="4957"/>
                    <a:pt x="2143" y="6767"/>
                    <a:pt x="1402" y="9722"/>
                  </a:cubicBezTo>
                  <a:cubicBezTo>
                    <a:pt x="638" y="12770"/>
                    <a:pt x="159" y="16494"/>
                    <a:pt x="0" y="20657"/>
                  </a:cubicBezTo>
                  <a:cubicBezTo>
                    <a:pt x="5736" y="14495"/>
                    <a:pt x="11429" y="12168"/>
                    <a:pt x="16717" y="13184"/>
                  </a:cubicBezTo>
                  <a:close/>
                  <a:moveTo>
                    <a:pt x="16717" y="1318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35" name="AutoShape 30"/>
            <p:cNvSpPr>
              <a:spLocks/>
            </p:cNvSpPr>
            <p:nvPr/>
          </p:nvSpPr>
          <p:spPr bwMode="auto">
            <a:xfrm>
              <a:off x="118" y="81"/>
              <a:ext cx="147" cy="33"/>
            </a:xfrm>
            <a:custGeom>
              <a:avLst/>
              <a:gdLst/>
              <a:ahLst/>
              <a:cxnLst/>
              <a:rect l="0" t="0" r="r" b="b"/>
              <a:pathLst>
                <a:path w="21600" h="21155">
                  <a:moveTo>
                    <a:pt x="16426" y="20819"/>
                  </a:moveTo>
                  <a:cubicBezTo>
                    <a:pt x="16433" y="20828"/>
                    <a:pt x="16821" y="21185"/>
                    <a:pt x="17389" y="21153"/>
                  </a:cubicBezTo>
                  <a:cubicBezTo>
                    <a:pt x="17959" y="21125"/>
                    <a:pt x="18706" y="20727"/>
                    <a:pt x="19466" y="19184"/>
                  </a:cubicBezTo>
                  <a:cubicBezTo>
                    <a:pt x="20284" y="17517"/>
                    <a:pt x="20984" y="14815"/>
                    <a:pt x="21600" y="11033"/>
                  </a:cubicBezTo>
                  <a:cubicBezTo>
                    <a:pt x="16794" y="3564"/>
                    <a:pt x="11340" y="-415"/>
                    <a:pt x="5541" y="34"/>
                  </a:cubicBezTo>
                  <a:cubicBezTo>
                    <a:pt x="5533" y="38"/>
                    <a:pt x="5038" y="61"/>
                    <a:pt x="4326" y="876"/>
                  </a:cubicBezTo>
                  <a:cubicBezTo>
                    <a:pt x="3615" y="1691"/>
                    <a:pt x="2683" y="3326"/>
                    <a:pt x="1838" y="6454"/>
                  </a:cubicBezTo>
                  <a:cubicBezTo>
                    <a:pt x="966" y="9678"/>
                    <a:pt x="339" y="13918"/>
                    <a:pt x="0" y="18909"/>
                  </a:cubicBezTo>
                  <a:cubicBezTo>
                    <a:pt x="5798" y="15159"/>
                    <a:pt x="11384" y="16056"/>
                    <a:pt x="16426" y="20819"/>
                  </a:cubicBezTo>
                  <a:close/>
                  <a:moveTo>
                    <a:pt x="16426" y="20819"/>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36" name="AutoShape 31"/>
            <p:cNvSpPr>
              <a:spLocks/>
            </p:cNvSpPr>
            <p:nvPr/>
          </p:nvSpPr>
          <p:spPr bwMode="auto">
            <a:xfrm>
              <a:off x="169" y="44"/>
              <a:ext cx="148" cy="46"/>
            </a:xfrm>
            <a:custGeom>
              <a:avLst/>
              <a:gdLst/>
              <a:ahLst/>
              <a:cxnLst/>
              <a:rect l="0" t="0" r="r" b="b"/>
              <a:pathLst>
                <a:path w="21600" h="21469">
                  <a:moveTo>
                    <a:pt x="17766" y="21469"/>
                  </a:moveTo>
                  <a:lnTo>
                    <a:pt x="17751" y="21325"/>
                  </a:lnTo>
                  <a:cubicBezTo>
                    <a:pt x="18188" y="21362"/>
                    <a:pt x="18681" y="21227"/>
                    <a:pt x="19198" y="20753"/>
                  </a:cubicBezTo>
                  <a:cubicBezTo>
                    <a:pt x="20066" y="19957"/>
                    <a:pt x="20855" y="18348"/>
                    <a:pt x="21600" y="15920"/>
                  </a:cubicBezTo>
                  <a:cubicBezTo>
                    <a:pt x="19970" y="13071"/>
                    <a:pt x="18240" y="10511"/>
                    <a:pt x="16420" y="8284"/>
                  </a:cubicBezTo>
                  <a:lnTo>
                    <a:pt x="16441" y="8482"/>
                  </a:lnTo>
                  <a:cubicBezTo>
                    <a:pt x="13259" y="4585"/>
                    <a:pt x="9802" y="1723"/>
                    <a:pt x="6143" y="101"/>
                  </a:cubicBezTo>
                  <a:cubicBezTo>
                    <a:pt x="6134" y="97"/>
                    <a:pt x="5646" y="-131"/>
                    <a:pt x="4914" y="111"/>
                  </a:cubicBezTo>
                  <a:cubicBezTo>
                    <a:pt x="4183" y="349"/>
                    <a:pt x="3204" y="1075"/>
                    <a:pt x="2259" y="2923"/>
                  </a:cubicBezTo>
                  <a:cubicBezTo>
                    <a:pt x="1284" y="4831"/>
                    <a:pt x="513" y="7595"/>
                    <a:pt x="0" y="11045"/>
                  </a:cubicBezTo>
                  <a:cubicBezTo>
                    <a:pt x="5852" y="11180"/>
                    <a:pt x="11328" y="14599"/>
                    <a:pt x="16123" y="20562"/>
                  </a:cubicBezTo>
                  <a:cubicBezTo>
                    <a:pt x="16132" y="20575"/>
                    <a:pt x="16826" y="21419"/>
                    <a:pt x="17766" y="21469"/>
                  </a:cubicBezTo>
                  <a:close/>
                  <a:moveTo>
                    <a:pt x="17766" y="21469"/>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37" name="AutoShape 32"/>
            <p:cNvSpPr>
              <a:spLocks/>
            </p:cNvSpPr>
            <p:nvPr/>
          </p:nvSpPr>
          <p:spPr bwMode="auto">
            <a:xfrm>
              <a:off x="214" y="22"/>
              <a:ext cx="144" cy="59"/>
            </a:xfrm>
            <a:custGeom>
              <a:avLst/>
              <a:gdLst/>
              <a:ahLst/>
              <a:cxnLst/>
              <a:rect l="0" t="0" r="r" b="b"/>
              <a:pathLst>
                <a:path w="21600" h="21356">
                  <a:moveTo>
                    <a:pt x="7843" y="4235"/>
                  </a:moveTo>
                  <a:lnTo>
                    <a:pt x="8882" y="11926"/>
                  </a:lnTo>
                  <a:cubicBezTo>
                    <a:pt x="11371" y="14136"/>
                    <a:pt x="13703" y="16801"/>
                    <a:pt x="15855" y="19834"/>
                  </a:cubicBezTo>
                  <a:cubicBezTo>
                    <a:pt x="15861" y="19844"/>
                    <a:pt x="16211" y="20332"/>
                    <a:pt x="16765" y="20750"/>
                  </a:cubicBezTo>
                  <a:cubicBezTo>
                    <a:pt x="17321" y="21170"/>
                    <a:pt x="18075" y="21523"/>
                    <a:pt x="18926" y="21271"/>
                  </a:cubicBezTo>
                  <a:cubicBezTo>
                    <a:pt x="19844" y="21001"/>
                    <a:pt x="20723" y="20078"/>
                    <a:pt x="21600" y="18508"/>
                  </a:cubicBezTo>
                  <a:cubicBezTo>
                    <a:pt x="17611" y="11085"/>
                    <a:pt x="12813" y="4931"/>
                    <a:pt x="7375" y="771"/>
                  </a:cubicBezTo>
                  <a:lnTo>
                    <a:pt x="7402" y="971"/>
                  </a:lnTo>
                  <a:lnTo>
                    <a:pt x="6759" y="489"/>
                  </a:lnTo>
                  <a:cubicBezTo>
                    <a:pt x="6750" y="483"/>
                    <a:pt x="6268" y="123"/>
                    <a:pt x="5516" y="24"/>
                  </a:cubicBezTo>
                  <a:cubicBezTo>
                    <a:pt x="4766" y="-77"/>
                    <a:pt x="3741" y="102"/>
                    <a:pt x="2692" y="1150"/>
                  </a:cubicBezTo>
                  <a:cubicBezTo>
                    <a:pt x="1610" y="2230"/>
                    <a:pt x="692" y="4046"/>
                    <a:pt x="0" y="6480"/>
                  </a:cubicBezTo>
                  <a:cubicBezTo>
                    <a:pt x="3137" y="7728"/>
                    <a:pt x="6122" y="9642"/>
                    <a:pt x="8909" y="12125"/>
                  </a:cubicBezTo>
                  <a:cubicBezTo>
                    <a:pt x="8909" y="12125"/>
                    <a:pt x="7843" y="4235"/>
                    <a:pt x="7843" y="4235"/>
                  </a:cubicBezTo>
                  <a:close/>
                  <a:moveTo>
                    <a:pt x="7843" y="4235"/>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38" name="AutoShape 33"/>
            <p:cNvSpPr>
              <a:spLocks/>
            </p:cNvSpPr>
            <p:nvPr/>
          </p:nvSpPr>
          <p:spPr bwMode="auto">
            <a:xfrm>
              <a:off x="273" y="7"/>
              <a:ext cx="137" cy="74"/>
            </a:xfrm>
            <a:custGeom>
              <a:avLst/>
              <a:gdLst/>
              <a:ahLst/>
              <a:cxnLst/>
              <a:rect l="0" t="0" r="r" b="b"/>
              <a:pathLst>
                <a:path w="21600" h="21360">
                  <a:moveTo>
                    <a:pt x="16410" y="20294"/>
                  </a:moveTo>
                  <a:cubicBezTo>
                    <a:pt x="16962" y="20794"/>
                    <a:pt x="17725" y="21302"/>
                    <a:pt x="18629" y="21354"/>
                  </a:cubicBezTo>
                  <a:lnTo>
                    <a:pt x="18630" y="21354"/>
                  </a:lnTo>
                  <a:cubicBezTo>
                    <a:pt x="19605" y="21413"/>
                    <a:pt x="20583" y="20938"/>
                    <a:pt x="21600" y="19949"/>
                  </a:cubicBezTo>
                  <a:cubicBezTo>
                    <a:pt x="17820" y="12609"/>
                    <a:pt x="13053" y="6079"/>
                    <a:pt x="7448" y="1045"/>
                  </a:cubicBezTo>
                  <a:cubicBezTo>
                    <a:pt x="7439" y="1039"/>
                    <a:pt x="6963" y="602"/>
                    <a:pt x="6188" y="294"/>
                  </a:cubicBezTo>
                  <a:cubicBezTo>
                    <a:pt x="5414" y="-15"/>
                    <a:pt x="4336" y="-187"/>
                    <a:pt x="3171" y="328"/>
                  </a:cubicBezTo>
                  <a:cubicBezTo>
                    <a:pt x="1971" y="857"/>
                    <a:pt x="889" y="2022"/>
                    <a:pt x="0" y="3747"/>
                  </a:cubicBezTo>
                  <a:cubicBezTo>
                    <a:pt x="5988" y="7418"/>
                    <a:pt x="11226" y="12823"/>
                    <a:pt x="15523" y="19292"/>
                  </a:cubicBezTo>
                  <a:cubicBezTo>
                    <a:pt x="15529" y="19300"/>
                    <a:pt x="15861" y="19796"/>
                    <a:pt x="16410" y="20294"/>
                  </a:cubicBezTo>
                  <a:close/>
                  <a:moveTo>
                    <a:pt x="16410" y="2029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39" name="AutoShape 34"/>
            <p:cNvSpPr>
              <a:spLocks/>
            </p:cNvSpPr>
            <p:nvPr/>
          </p:nvSpPr>
          <p:spPr bwMode="auto">
            <a:xfrm>
              <a:off x="325" y="0"/>
              <a:ext cx="126" cy="87"/>
            </a:xfrm>
            <a:custGeom>
              <a:avLst/>
              <a:gdLst/>
              <a:ahLst/>
              <a:cxnLst/>
              <a:rect l="0" t="0" r="r" b="b"/>
              <a:pathLst>
                <a:path w="21600" h="21341">
                  <a:moveTo>
                    <a:pt x="15174" y="18747"/>
                  </a:moveTo>
                  <a:cubicBezTo>
                    <a:pt x="15179" y="18756"/>
                    <a:pt x="15489" y="19244"/>
                    <a:pt x="16030" y="19791"/>
                  </a:cubicBezTo>
                  <a:cubicBezTo>
                    <a:pt x="16572" y="20338"/>
                    <a:pt x="17339" y="20944"/>
                    <a:pt x="18299" y="21204"/>
                  </a:cubicBezTo>
                  <a:cubicBezTo>
                    <a:pt x="19334" y="21487"/>
                    <a:pt x="20421" y="21331"/>
                    <a:pt x="21600" y="20756"/>
                  </a:cubicBezTo>
                  <a:cubicBezTo>
                    <a:pt x="18251" y="13745"/>
                    <a:pt x="13732" y="7190"/>
                    <a:pt x="8207" y="1662"/>
                  </a:cubicBezTo>
                  <a:cubicBezTo>
                    <a:pt x="8198" y="1655"/>
                    <a:pt x="7730" y="1179"/>
                    <a:pt x="6930" y="736"/>
                  </a:cubicBezTo>
                  <a:cubicBezTo>
                    <a:pt x="6133" y="291"/>
                    <a:pt x="4997" y="-113"/>
                    <a:pt x="3705" y="29"/>
                  </a:cubicBezTo>
                  <a:cubicBezTo>
                    <a:pt x="2374" y="177"/>
                    <a:pt x="1110" y="878"/>
                    <a:pt x="0" y="2094"/>
                  </a:cubicBezTo>
                  <a:cubicBezTo>
                    <a:pt x="6054" y="6606"/>
                    <a:pt x="11168" y="12348"/>
                    <a:pt x="15174" y="18747"/>
                  </a:cubicBezTo>
                  <a:close/>
                  <a:moveTo>
                    <a:pt x="15174" y="18747"/>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40" name="AutoShape 35"/>
            <p:cNvSpPr>
              <a:spLocks/>
            </p:cNvSpPr>
            <p:nvPr/>
          </p:nvSpPr>
          <p:spPr bwMode="auto">
            <a:xfrm>
              <a:off x="384" y="0"/>
              <a:ext cx="94" cy="94"/>
            </a:xfrm>
            <a:custGeom>
              <a:avLst/>
              <a:gdLst/>
              <a:ahLst/>
              <a:cxnLst/>
              <a:rect l="0" t="0" r="r" b="b"/>
              <a:pathLst>
                <a:path w="21600" h="21491">
                  <a:moveTo>
                    <a:pt x="17700" y="19634"/>
                  </a:moveTo>
                  <a:cubicBezTo>
                    <a:pt x="17708" y="19647"/>
                    <a:pt x="18343" y="20614"/>
                    <a:pt x="19522" y="21491"/>
                  </a:cubicBezTo>
                  <a:lnTo>
                    <a:pt x="21600" y="15154"/>
                  </a:lnTo>
                  <a:cubicBezTo>
                    <a:pt x="18691" y="10716"/>
                    <a:pt x="15133" y="6431"/>
                    <a:pt x="10959" y="2453"/>
                  </a:cubicBezTo>
                  <a:cubicBezTo>
                    <a:pt x="10948" y="2445"/>
                    <a:pt x="10394" y="1910"/>
                    <a:pt x="9396" y="1337"/>
                  </a:cubicBezTo>
                  <a:cubicBezTo>
                    <a:pt x="8400" y="765"/>
                    <a:pt x="6949" y="158"/>
                    <a:pt x="5214" y="27"/>
                  </a:cubicBezTo>
                  <a:cubicBezTo>
                    <a:pt x="3426" y="-109"/>
                    <a:pt x="1648" y="278"/>
                    <a:pt x="0" y="1171"/>
                  </a:cubicBezTo>
                  <a:cubicBezTo>
                    <a:pt x="7375" y="6565"/>
                    <a:pt x="13343" y="12907"/>
                    <a:pt x="17700" y="19634"/>
                  </a:cubicBezTo>
                  <a:close/>
                  <a:moveTo>
                    <a:pt x="17700" y="1963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41" name="AutoShape 36"/>
            <p:cNvSpPr>
              <a:spLocks/>
            </p:cNvSpPr>
            <p:nvPr/>
          </p:nvSpPr>
          <p:spPr bwMode="auto">
            <a:xfrm>
              <a:off x="443" y="7"/>
              <a:ext cx="97" cy="114"/>
            </a:xfrm>
            <a:custGeom>
              <a:avLst/>
              <a:gdLst/>
              <a:ahLst/>
              <a:cxnLst/>
              <a:rect l="0" t="0" r="r" b="b"/>
              <a:pathLst>
                <a:path w="21600" h="21447">
                  <a:moveTo>
                    <a:pt x="8703" y="9306"/>
                  </a:moveTo>
                  <a:cubicBezTo>
                    <a:pt x="10892" y="12072"/>
                    <a:pt x="12728" y="14912"/>
                    <a:pt x="14214" y="17778"/>
                  </a:cubicBezTo>
                  <a:cubicBezTo>
                    <a:pt x="14218" y="17786"/>
                    <a:pt x="14462" y="18249"/>
                    <a:pt x="14976" y="18834"/>
                  </a:cubicBezTo>
                  <a:cubicBezTo>
                    <a:pt x="15492" y="19419"/>
                    <a:pt x="16269" y="20124"/>
                    <a:pt x="17383" y="20645"/>
                  </a:cubicBezTo>
                  <a:lnTo>
                    <a:pt x="17384" y="20645"/>
                  </a:lnTo>
                  <a:cubicBezTo>
                    <a:pt x="18586" y="21205"/>
                    <a:pt x="19978" y="21462"/>
                    <a:pt x="21600" y="21446"/>
                  </a:cubicBezTo>
                  <a:cubicBezTo>
                    <a:pt x="19507" y="15377"/>
                    <a:pt x="15967" y="9248"/>
                    <a:pt x="10942" y="3490"/>
                  </a:cubicBezTo>
                  <a:lnTo>
                    <a:pt x="10246" y="5296"/>
                  </a:lnTo>
                  <a:lnTo>
                    <a:pt x="10901" y="3594"/>
                  </a:lnTo>
                  <a:lnTo>
                    <a:pt x="10304" y="2916"/>
                  </a:lnTo>
                  <a:cubicBezTo>
                    <a:pt x="10295" y="2908"/>
                    <a:pt x="9846" y="2400"/>
                    <a:pt x="8978" y="1805"/>
                  </a:cubicBezTo>
                  <a:cubicBezTo>
                    <a:pt x="8112" y="1211"/>
                    <a:pt x="6815" y="530"/>
                    <a:pt x="5173" y="202"/>
                  </a:cubicBezTo>
                  <a:cubicBezTo>
                    <a:pt x="3480" y="-138"/>
                    <a:pt x="1716" y="-49"/>
                    <a:pt x="0" y="470"/>
                  </a:cubicBezTo>
                  <a:cubicBezTo>
                    <a:pt x="3320" y="3304"/>
                    <a:pt x="6213" y="6311"/>
                    <a:pt x="8662" y="9410"/>
                  </a:cubicBezTo>
                  <a:cubicBezTo>
                    <a:pt x="8662" y="9410"/>
                    <a:pt x="8703" y="9306"/>
                    <a:pt x="8703" y="9306"/>
                  </a:cubicBezTo>
                  <a:close/>
                  <a:moveTo>
                    <a:pt x="8703" y="9306"/>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42" name="AutoShape 37"/>
            <p:cNvSpPr>
              <a:spLocks/>
            </p:cNvSpPr>
            <p:nvPr/>
          </p:nvSpPr>
          <p:spPr bwMode="auto">
            <a:xfrm>
              <a:off x="473" y="66"/>
              <a:ext cx="28" cy="35"/>
            </a:xfrm>
            <a:custGeom>
              <a:avLst/>
              <a:gdLst/>
              <a:ahLst/>
              <a:cxnLst/>
              <a:rect l="0" t="0" r="r" b="b"/>
              <a:pathLst>
                <a:path w="21600" h="21277">
                  <a:moveTo>
                    <a:pt x="21600" y="20845"/>
                  </a:moveTo>
                  <a:cubicBezTo>
                    <a:pt x="17436" y="13811"/>
                    <a:pt x="12565" y="6839"/>
                    <a:pt x="6989" y="0"/>
                  </a:cubicBezTo>
                  <a:lnTo>
                    <a:pt x="0" y="17140"/>
                  </a:lnTo>
                  <a:cubicBezTo>
                    <a:pt x="1824" y="18253"/>
                    <a:pt x="4045" y="19317"/>
                    <a:pt x="6704" y="20086"/>
                  </a:cubicBezTo>
                  <a:lnTo>
                    <a:pt x="6707" y="20090"/>
                  </a:lnTo>
                  <a:cubicBezTo>
                    <a:pt x="11165" y="21375"/>
                    <a:pt x="16077" y="21600"/>
                    <a:pt x="21600" y="20845"/>
                  </a:cubicBezTo>
                  <a:close/>
                  <a:moveTo>
                    <a:pt x="21600" y="20845"/>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43" name="AutoShape 38"/>
            <p:cNvSpPr>
              <a:spLocks/>
            </p:cNvSpPr>
            <p:nvPr/>
          </p:nvSpPr>
          <p:spPr bwMode="auto">
            <a:xfrm>
              <a:off x="502" y="22"/>
              <a:ext cx="78" cy="126"/>
            </a:xfrm>
            <a:custGeom>
              <a:avLst/>
              <a:gdLst/>
              <a:ahLst/>
              <a:cxnLst/>
              <a:rect l="0" t="0" r="r" b="b"/>
              <a:pathLst>
                <a:path w="21600" h="21471">
                  <a:moveTo>
                    <a:pt x="14042" y="18348"/>
                  </a:moveTo>
                  <a:cubicBezTo>
                    <a:pt x="14544" y="18932"/>
                    <a:pt x="15339" y="19656"/>
                    <a:pt x="16592" y="20254"/>
                  </a:cubicBezTo>
                  <a:lnTo>
                    <a:pt x="16593" y="20254"/>
                  </a:lnTo>
                  <a:cubicBezTo>
                    <a:pt x="17943" y="20899"/>
                    <a:pt x="19599" y="21293"/>
                    <a:pt x="21600" y="21471"/>
                  </a:cubicBezTo>
                  <a:cubicBezTo>
                    <a:pt x="20369" y="15601"/>
                    <a:pt x="17260" y="9490"/>
                    <a:pt x="12110" y="3558"/>
                  </a:cubicBezTo>
                  <a:cubicBezTo>
                    <a:pt x="12102" y="3549"/>
                    <a:pt x="11668" y="3043"/>
                    <a:pt x="10739" y="2405"/>
                  </a:cubicBezTo>
                  <a:cubicBezTo>
                    <a:pt x="9812" y="1770"/>
                    <a:pt x="8375" y="1005"/>
                    <a:pt x="6430" y="513"/>
                  </a:cubicBezTo>
                  <a:cubicBezTo>
                    <a:pt x="4425" y="4"/>
                    <a:pt x="2234" y="-129"/>
                    <a:pt x="0" y="127"/>
                  </a:cubicBezTo>
                  <a:cubicBezTo>
                    <a:pt x="6454" y="5654"/>
                    <a:pt x="10878" y="11531"/>
                    <a:pt x="13347" y="17312"/>
                  </a:cubicBezTo>
                  <a:cubicBezTo>
                    <a:pt x="13349" y="17321"/>
                    <a:pt x="13544" y="17764"/>
                    <a:pt x="14042" y="18348"/>
                  </a:cubicBezTo>
                  <a:close/>
                  <a:moveTo>
                    <a:pt x="14042" y="18348"/>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44" name="AutoShape 39"/>
            <p:cNvSpPr>
              <a:spLocks/>
            </p:cNvSpPr>
            <p:nvPr/>
          </p:nvSpPr>
          <p:spPr bwMode="auto">
            <a:xfrm>
              <a:off x="554" y="44"/>
              <a:ext cx="57" cy="136"/>
            </a:xfrm>
            <a:custGeom>
              <a:avLst/>
              <a:gdLst/>
              <a:ahLst/>
              <a:cxnLst/>
              <a:rect l="0" t="0" r="r" b="b"/>
              <a:pathLst>
                <a:path w="21265" h="21567">
                  <a:moveTo>
                    <a:pt x="12295" y="18021"/>
                  </a:moveTo>
                  <a:cubicBezTo>
                    <a:pt x="12758" y="18604"/>
                    <a:pt x="13564" y="19340"/>
                    <a:pt x="15016" y="20002"/>
                  </a:cubicBezTo>
                  <a:cubicBezTo>
                    <a:pt x="16582" y="20715"/>
                    <a:pt x="18635" y="21226"/>
                    <a:pt x="21220" y="21567"/>
                  </a:cubicBezTo>
                  <a:cubicBezTo>
                    <a:pt x="21600" y="16057"/>
                    <a:pt x="19574" y="10159"/>
                    <a:pt x="14815" y="4243"/>
                  </a:cubicBezTo>
                  <a:cubicBezTo>
                    <a:pt x="14807" y="4234"/>
                    <a:pt x="14408" y="3730"/>
                    <a:pt x="13400" y="3060"/>
                  </a:cubicBezTo>
                  <a:cubicBezTo>
                    <a:pt x="12394" y="2393"/>
                    <a:pt x="10761" y="1561"/>
                    <a:pt x="8361" y="933"/>
                  </a:cubicBezTo>
                  <a:cubicBezTo>
                    <a:pt x="5889" y="286"/>
                    <a:pt x="3040" y="-33"/>
                    <a:pt x="0" y="2"/>
                  </a:cubicBezTo>
                  <a:cubicBezTo>
                    <a:pt x="6613" y="5666"/>
                    <a:pt x="10441" y="11465"/>
                    <a:pt x="11729" y="17006"/>
                  </a:cubicBezTo>
                  <a:cubicBezTo>
                    <a:pt x="11729" y="17014"/>
                    <a:pt x="11835" y="17439"/>
                    <a:pt x="12295" y="18021"/>
                  </a:cubicBezTo>
                  <a:close/>
                  <a:moveTo>
                    <a:pt x="12295" y="18021"/>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45" name="AutoShape 40"/>
            <p:cNvSpPr>
              <a:spLocks/>
            </p:cNvSpPr>
            <p:nvPr/>
          </p:nvSpPr>
          <p:spPr bwMode="auto">
            <a:xfrm>
              <a:off x="606" y="81"/>
              <a:ext cx="40" cy="122"/>
            </a:xfrm>
            <a:custGeom>
              <a:avLst/>
              <a:gdLst/>
              <a:ahLst/>
              <a:cxnLst/>
              <a:rect l="0" t="0" r="r" b="b"/>
              <a:pathLst>
                <a:path w="21179" h="21600">
                  <a:moveTo>
                    <a:pt x="7641" y="19609"/>
                  </a:moveTo>
                  <a:cubicBezTo>
                    <a:pt x="7637" y="19620"/>
                    <a:pt x="7502" y="20515"/>
                    <a:pt x="8498" y="21600"/>
                  </a:cubicBezTo>
                  <a:lnTo>
                    <a:pt x="20963" y="18556"/>
                  </a:lnTo>
                  <a:cubicBezTo>
                    <a:pt x="21600" y="14450"/>
                    <a:pt x="20841" y="10153"/>
                    <a:pt x="18541" y="5767"/>
                  </a:cubicBezTo>
                  <a:cubicBezTo>
                    <a:pt x="18534" y="5757"/>
                    <a:pt x="18238" y="5171"/>
                    <a:pt x="17172" y="4359"/>
                  </a:cubicBezTo>
                  <a:cubicBezTo>
                    <a:pt x="16108" y="3551"/>
                    <a:pt x="14250" y="2513"/>
                    <a:pt x="11219" y="1644"/>
                  </a:cubicBezTo>
                  <a:cubicBezTo>
                    <a:pt x="8094" y="749"/>
                    <a:pt x="4273" y="186"/>
                    <a:pt x="0" y="0"/>
                  </a:cubicBezTo>
                  <a:cubicBezTo>
                    <a:pt x="6315" y="6729"/>
                    <a:pt x="8695" y="13407"/>
                    <a:pt x="7641" y="19609"/>
                  </a:cubicBezTo>
                  <a:close/>
                  <a:moveTo>
                    <a:pt x="7641" y="19609"/>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46" name="AutoShape 41"/>
            <p:cNvSpPr>
              <a:spLocks/>
            </p:cNvSpPr>
            <p:nvPr/>
          </p:nvSpPr>
          <p:spPr bwMode="auto">
            <a:xfrm>
              <a:off x="643" y="118"/>
              <a:ext cx="33" cy="147"/>
            </a:xfrm>
            <a:custGeom>
              <a:avLst/>
              <a:gdLst/>
              <a:ahLst/>
              <a:cxnLst/>
              <a:rect l="0" t="0" r="r" b="b"/>
              <a:pathLst>
                <a:path w="21419" h="21600">
                  <a:moveTo>
                    <a:pt x="1998" y="19467"/>
                  </a:moveTo>
                  <a:lnTo>
                    <a:pt x="2000" y="19467"/>
                  </a:lnTo>
                  <a:cubicBezTo>
                    <a:pt x="3685" y="20284"/>
                    <a:pt x="6423" y="20984"/>
                    <a:pt x="10252" y="21600"/>
                  </a:cubicBezTo>
                  <a:cubicBezTo>
                    <a:pt x="17560" y="16959"/>
                    <a:pt x="21572" y="11713"/>
                    <a:pt x="21414" y="6136"/>
                  </a:cubicBezTo>
                  <a:lnTo>
                    <a:pt x="9790" y="8063"/>
                  </a:lnTo>
                  <a:lnTo>
                    <a:pt x="21111" y="6187"/>
                  </a:lnTo>
                  <a:lnTo>
                    <a:pt x="21076" y="5528"/>
                  </a:lnTo>
                  <a:cubicBezTo>
                    <a:pt x="21074" y="5519"/>
                    <a:pt x="21046" y="5026"/>
                    <a:pt x="20216" y="4314"/>
                  </a:cubicBezTo>
                  <a:cubicBezTo>
                    <a:pt x="19391" y="3604"/>
                    <a:pt x="17731" y="2674"/>
                    <a:pt x="14561" y="1832"/>
                  </a:cubicBezTo>
                  <a:cubicBezTo>
                    <a:pt x="11295" y="963"/>
                    <a:pt x="6997" y="338"/>
                    <a:pt x="1944" y="0"/>
                  </a:cubicBezTo>
                  <a:cubicBezTo>
                    <a:pt x="3970" y="3074"/>
                    <a:pt x="4677" y="6089"/>
                    <a:pt x="4170" y="8995"/>
                  </a:cubicBezTo>
                  <a:lnTo>
                    <a:pt x="4473" y="8945"/>
                  </a:lnTo>
                  <a:cubicBezTo>
                    <a:pt x="4031" y="11539"/>
                    <a:pt x="2619" y="14045"/>
                    <a:pt x="341" y="16429"/>
                  </a:cubicBezTo>
                  <a:cubicBezTo>
                    <a:pt x="334" y="16436"/>
                    <a:pt x="-28" y="16824"/>
                    <a:pt x="2" y="17393"/>
                  </a:cubicBezTo>
                  <a:cubicBezTo>
                    <a:pt x="35" y="17962"/>
                    <a:pt x="438" y="18707"/>
                    <a:pt x="1998" y="19467"/>
                  </a:cubicBezTo>
                  <a:close/>
                  <a:moveTo>
                    <a:pt x="1998" y="19467"/>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47" name="AutoShape 42"/>
            <p:cNvSpPr>
              <a:spLocks/>
            </p:cNvSpPr>
            <p:nvPr/>
          </p:nvSpPr>
          <p:spPr bwMode="auto">
            <a:xfrm>
              <a:off x="620" y="184"/>
              <a:ext cx="24" cy="39"/>
            </a:xfrm>
            <a:custGeom>
              <a:avLst/>
              <a:gdLst/>
              <a:ahLst/>
              <a:cxnLst/>
              <a:rect l="0" t="0" r="r" b="b"/>
              <a:pathLst>
                <a:path w="21600" h="21600">
                  <a:moveTo>
                    <a:pt x="17440" y="21600"/>
                  </a:moveTo>
                  <a:cubicBezTo>
                    <a:pt x="19574" y="14635"/>
                    <a:pt x="20978" y="7416"/>
                    <a:pt x="21600" y="0"/>
                  </a:cubicBezTo>
                  <a:lnTo>
                    <a:pt x="0" y="9660"/>
                  </a:lnTo>
                  <a:cubicBezTo>
                    <a:pt x="779" y="11256"/>
                    <a:pt x="1977" y="12994"/>
                    <a:pt x="3849" y="14691"/>
                  </a:cubicBezTo>
                  <a:lnTo>
                    <a:pt x="3852" y="14695"/>
                  </a:lnTo>
                  <a:cubicBezTo>
                    <a:pt x="6997" y="17542"/>
                    <a:pt x="11500" y="19806"/>
                    <a:pt x="17440" y="21600"/>
                  </a:cubicBezTo>
                  <a:close/>
                  <a:moveTo>
                    <a:pt x="17440" y="2160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48" name="AutoShape 43"/>
            <p:cNvSpPr>
              <a:spLocks/>
            </p:cNvSpPr>
            <p:nvPr/>
          </p:nvSpPr>
          <p:spPr bwMode="auto">
            <a:xfrm>
              <a:off x="665" y="162"/>
              <a:ext cx="46" cy="147"/>
            </a:xfrm>
            <a:custGeom>
              <a:avLst/>
              <a:gdLst/>
              <a:ahLst/>
              <a:cxnLst/>
              <a:rect l="0" t="0" r="r" b="b"/>
              <a:pathLst>
                <a:path w="21314" h="21600">
                  <a:moveTo>
                    <a:pt x="186" y="17079"/>
                  </a:moveTo>
                  <a:cubicBezTo>
                    <a:pt x="-74" y="17643"/>
                    <a:pt x="-156" y="18394"/>
                    <a:pt x="578" y="19199"/>
                  </a:cubicBezTo>
                  <a:cubicBezTo>
                    <a:pt x="1370" y="20066"/>
                    <a:pt x="2970" y="20855"/>
                    <a:pt x="5387" y="21600"/>
                  </a:cubicBezTo>
                  <a:cubicBezTo>
                    <a:pt x="13140" y="17129"/>
                    <a:pt x="18701" y="11891"/>
                    <a:pt x="21215" y="6150"/>
                  </a:cubicBezTo>
                  <a:cubicBezTo>
                    <a:pt x="21217" y="6141"/>
                    <a:pt x="21444" y="5652"/>
                    <a:pt x="21204" y="4919"/>
                  </a:cubicBezTo>
                  <a:cubicBezTo>
                    <a:pt x="20965" y="4188"/>
                    <a:pt x="20245" y="3208"/>
                    <a:pt x="18405" y="2262"/>
                  </a:cubicBezTo>
                  <a:cubicBezTo>
                    <a:pt x="16509" y="1286"/>
                    <a:pt x="13760" y="513"/>
                    <a:pt x="10334" y="0"/>
                  </a:cubicBezTo>
                  <a:cubicBezTo>
                    <a:pt x="10209" y="5858"/>
                    <a:pt x="6819" y="11340"/>
                    <a:pt x="903" y="16140"/>
                  </a:cubicBezTo>
                  <a:cubicBezTo>
                    <a:pt x="893" y="16147"/>
                    <a:pt x="446" y="16516"/>
                    <a:pt x="186" y="17079"/>
                  </a:cubicBezTo>
                  <a:close/>
                  <a:moveTo>
                    <a:pt x="186" y="17079"/>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49" name="AutoShape 44"/>
            <p:cNvSpPr>
              <a:spLocks/>
            </p:cNvSpPr>
            <p:nvPr/>
          </p:nvSpPr>
          <p:spPr bwMode="auto">
            <a:xfrm>
              <a:off x="672" y="214"/>
              <a:ext cx="60" cy="143"/>
            </a:xfrm>
            <a:custGeom>
              <a:avLst/>
              <a:gdLst/>
              <a:ahLst/>
              <a:cxnLst/>
              <a:rect l="0" t="0" r="r" b="b"/>
              <a:pathLst>
                <a:path w="21358" h="21600">
                  <a:moveTo>
                    <a:pt x="601" y="16756"/>
                  </a:moveTo>
                  <a:cubicBezTo>
                    <a:pt x="185" y="17312"/>
                    <a:pt x="-167" y="18068"/>
                    <a:pt x="83" y="18920"/>
                  </a:cubicBezTo>
                  <a:lnTo>
                    <a:pt x="83" y="18921"/>
                  </a:lnTo>
                  <a:cubicBezTo>
                    <a:pt x="354" y="19841"/>
                    <a:pt x="1272" y="20721"/>
                    <a:pt x="2830" y="21600"/>
                  </a:cubicBezTo>
                  <a:cubicBezTo>
                    <a:pt x="10458" y="17465"/>
                    <a:pt x="16733" y="12461"/>
                    <a:pt x="20867" y="6780"/>
                  </a:cubicBezTo>
                  <a:cubicBezTo>
                    <a:pt x="20872" y="6770"/>
                    <a:pt x="21232" y="6288"/>
                    <a:pt x="21332" y="5534"/>
                  </a:cubicBezTo>
                  <a:cubicBezTo>
                    <a:pt x="21433" y="4782"/>
                    <a:pt x="21260" y="3754"/>
                    <a:pt x="20220" y="2701"/>
                  </a:cubicBezTo>
                  <a:cubicBezTo>
                    <a:pt x="19149" y="1616"/>
                    <a:pt x="17348" y="694"/>
                    <a:pt x="14930" y="0"/>
                  </a:cubicBezTo>
                  <a:cubicBezTo>
                    <a:pt x="12588" y="5922"/>
                    <a:pt x="7879" y="11293"/>
                    <a:pt x="1511" y="15843"/>
                  </a:cubicBezTo>
                  <a:cubicBezTo>
                    <a:pt x="1501" y="15850"/>
                    <a:pt x="1016" y="16201"/>
                    <a:pt x="601" y="16756"/>
                  </a:cubicBezTo>
                  <a:close/>
                  <a:moveTo>
                    <a:pt x="601" y="16756"/>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50" name="AutoShape 45"/>
            <p:cNvSpPr>
              <a:spLocks/>
            </p:cNvSpPr>
            <p:nvPr/>
          </p:nvSpPr>
          <p:spPr bwMode="auto">
            <a:xfrm>
              <a:off x="672" y="265"/>
              <a:ext cx="74" cy="137"/>
            </a:xfrm>
            <a:custGeom>
              <a:avLst/>
              <a:gdLst/>
              <a:ahLst/>
              <a:cxnLst/>
              <a:rect l="0" t="0" r="r" b="b"/>
              <a:pathLst>
                <a:path w="21358" h="21600">
                  <a:moveTo>
                    <a:pt x="457" y="17086"/>
                  </a:moveTo>
                  <a:lnTo>
                    <a:pt x="551" y="17086"/>
                  </a:lnTo>
                  <a:cubicBezTo>
                    <a:pt x="263" y="17531"/>
                    <a:pt x="39" y="18052"/>
                    <a:pt x="5" y="18632"/>
                  </a:cubicBezTo>
                  <a:cubicBezTo>
                    <a:pt x="-54" y="19605"/>
                    <a:pt x="420" y="20583"/>
                    <a:pt x="1410" y="21600"/>
                  </a:cubicBezTo>
                  <a:cubicBezTo>
                    <a:pt x="4097" y="20225"/>
                    <a:pt x="6674" y="18717"/>
                    <a:pt x="9113" y="17086"/>
                  </a:cubicBezTo>
                  <a:lnTo>
                    <a:pt x="8983" y="17086"/>
                  </a:lnTo>
                  <a:cubicBezTo>
                    <a:pt x="13249" y="14235"/>
                    <a:pt x="17084" y="11007"/>
                    <a:pt x="20308" y="7435"/>
                  </a:cubicBezTo>
                  <a:cubicBezTo>
                    <a:pt x="20315" y="7426"/>
                    <a:pt x="20753" y="6951"/>
                    <a:pt x="21061" y="6178"/>
                  </a:cubicBezTo>
                  <a:cubicBezTo>
                    <a:pt x="21372" y="5405"/>
                    <a:pt x="21546" y="4327"/>
                    <a:pt x="21030" y="3166"/>
                  </a:cubicBezTo>
                  <a:cubicBezTo>
                    <a:pt x="20500" y="1967"/>
                    <a:pt x="19333" y="888"/>
                    <a:pt x="17600" y="0"/>
                  </a:cubicBezTo>
                  <a:cubicBezTo>
                    <a:pt x="13917" y="5978"/>
                    <a:pt x="8494" y="11206"/>
                    <a:pt x="2006" y="15495"/>
                  </a:cubicBezTo>
                  <a:cubicBezTo>
                    <a:pt x="1991" y="15503"/>
                    <a:pt x="1063" y="16125"/>
                    <a:pt x="457" y="17086"/>
                  </a:cubicBezTo>
                  <a:close/>
                  <a:moveTo>
                    <a:pt x="457" y="17086"/>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51" name="AutoShape 46"/>
            <p:cNvSpPr>
              <a:spLocks/>
            </p:cNvSpPr>
            <p:nvPr/>
          </p:nvSpPr>
          <p:spPr bwMode="auto">
            <a:xfrm>
              <a:off x="672" y="324"/>
              <a:ext cx="87" cy="127"/>
            </a:xfrm>
            <a:custGeom>
              <a:avLst/>
              <a:gdLst/>
              <a:ahLst/>
              <a:cxnLst/>
              <a:rect l="0" t="0" r="r" b="b"/>
              <a:pathLst>
                <a:path w="21339" h="21600">
                  <a:moveTo>
                    <a:pt x="11076" y="8798"/>
                  </a:moveTo>
                  <a:lnTo>
                    <a:pt x="11219" y="8798"/>
                  </a:lnTo>
                  <a:cubicBezTo>
                    <a:pt x="8536" y="11166"/>
                    <a:pt x="5644" y="13305"/>
                    <a:pt x="2605" y="15196"/>
                  </a:cubicBezTo>
                  <a:cubicBezTo>
                    <a:pt x="2595" y="15201"/>
                    <a:pt x="2105" y="15509"/>
                    <a:pt x="1557" y="16048"/>
                  </a:cubicBezTo>
                  <a:cubicBezTo>
                    <a:pt x="1009" y="16589"/>
                    <a:pt x="400" y="17354"/>
                    <a:pt x="139" y="18310"/>
                  </a:cubicBezTo>
                  <a:lnTo>
                    <a:pt x="138" y="18310"/>
                  </a:lnTo>
                  <a:cubicBezTo>
                    <a:pt x="-146" y="19343"/>
                    <a:pt x="11" y="20426"/>
                    <a:pt x="586" y="21600"/>
                  </a:cubicBezTo>
                  <a:cubicBezTo>
                    <a:pt x="7385" y="18374"/>
                    <a:pt x="13758" y="14057"/>
                    <a:pt x="19184" y="8798"/>
                  </a:cubicBezTo>
                  <a:lnTo>
                    <a:pt x="19042" y="8798"/>
                  </a:lnTo>
                  <a:lnTo>
                    <a:pt x="19678" y="8174"/>
                  </a:lnTo>
                  <a:cubicBezTo>
                    <a:pt x="19686" y="8166"/>
                    <a:pt x="20162" y="7698"/>
                    <a:pt x="20606" y="6903"/>
                  </a:cubicBezTo>
                  <a:cubicBezTo>
                    <a:pt x="21050" y="6107"/>
                    <a:pt x="21454" y="4975"/>
                    <a:pt x="21309" y="3690"/>
                  </a:cubicBezTo>
                  <a:cubicBezTo>
                    <a:pt x="21160" y="2364"/>
                    <a:pt x="20453" y="1106"/>
                    <a:pt x="19232" y="0"/>
                  </a:cubicBezTo>
                  <a:cubicBezTo>
                    <a:pt x="16835" y="3206"/>
                    <a:pt x="14085" y="6146"/>
                    <a:pt x="11076" y="8798"/>
                  </a:cubicBezTo>
                  <a:close/>
                  <a:moveTo>
                    <a:pt x="11076" y="8798"/>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52" name="AutoShape 47"/>
            <p:cNvSpPr>
              <a:spLocks/>
            </p:cNvSpPr>
            <p:nvPr/>
          </p:nvSpPr>
          <p:spPr bwMode="auto">
            <a:xfrm>
              <a:off x="635" y="472"/>
              <a:ext cx="19" cy="34"/>
            </a:xfrm>
            <a:custGeom>
              <a:avLst/>
              <a:gdLst/>
              <a:ahLst/>
              <a:cxnLst/>
              <a:rect l="0" t="0" r="r" b="b"/>
              <a:pathLst>
                <a:path w="21464" h="21600">
                  <a:moveTo>
                    <a:pt x="8" y="20581"/>
                  </a:moveTo>
                  <a:cubicBezTo>
                    <a:pt x="24" y="20924"/>
                    <a:pt x="74" y="21262"/>
                    <a:pt x="140" y="21600"/>
                  </a:cubicBezTo>
                  <a:cubicBezTo>
                    <a:pt x="4832" y="19493"/>
                    <a:pt x="10327" y="17907"/>
                    <a:pt x="16249" y="16682"/>
                  </a:cubicBezTo>
                  <a:cubicBezTo>
                    <a:pt x="16393" y="10969"/>
                    <a:pt x="18038" y="5229"/>
                    <a:pt x="21464" y="0"/>
                  </a:cubicBezTo>
                  <a:cubicBezTo>
                    <a:pt x="17039" y="3117"/>
                    <a:pt x="12511" y="6152"/>
                    <a:pt x="7888" y="9091"/>
                  </a:cubicBezTo>
                  <a:cubicBezTo>
                    <a:pt x="7847" y="9114"/>
                    <a:pt x="5799" y="10425"/>
                    <a:pt x="3804" y="12500"/>
                  </a:cubicBezTo>
                  <a:cubicBezTo>
                    <a:pt x="1813" y="14584"/>
                    <a:pt x="-136" y="17413"/>
                    <a:pt x="8" y="20581"/>
                  </a:cubicBezTo>
                  <a:close/>
                  <a:moveTo>
                    <a:pt x="8" y="20581"/>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53" name="AutoShape 48"/>
            <p:cNvSpPr>
              <a:spLocks/>
            </p:cNvSpPr>
            <p:nvPr/>
          </p:nvSpPr>
          <p:spPr bwMode="auto">
            <a:xfrm>
              <a:off x="628" y="391"/>
              <a:ext cx="41" cy="89"/>
            </a:xfrm>
            <a:custGeom>
              <a:avLst/>
              <a:gdLst/>
              <a:ahLst/>
              <a:cxnLst/>
              <a:rect l="0" t="0" r="r" b="b"/>
              <a:pathLst>
                <a:path w="21350" h="21600">
                  <a:moveTo>
                    <a:pt x="21350" y="4666"/>
                  </a:moveTo>
                  <a:cubicBezTo>
                    <a:pt x="20103" y="3188"/>
                    <a:pt x="19351" y="1602"/>
                    <a:pt x="19127" y="0"/>
                  </a:cubicBezTo>
                  <a:cubicBezTo>
                    <a:pt x="14360" y="4875"/>
                    <a:pt x="8771" y="9375"/>
                    <a:pt x="2611" y="13511"/>
                  </a:cubicBezTo>
                  <a:cubicBezTo>
                    <a:pt x="2595" y="13522"/>
                    <a:pt x="1790" y="14065"/>
                    <a:pt x="1082" y="14900"/>
                  </a:cubicBezTo>
                  <a:cubicBezTo>
                    <a:pt x="371" y="15739"/>
                    <a:pt x="-250" y="16861"/>
                    <a:pt x="101" y="18081"/>
                  </a:cubicBezTo>
                  <a:cubicBezTo>
                    <a:pt x="466" y="19339"/>
                    <a:pt x="1807" y="20502"/>
                    <a:pt x="4117" y="21600"/>
                  </a:cubicBezTo>
                  <a:cubicBezTo>
                    <a:pt x="7970" y="19451"/>
                    <a:pt x="11667" y="17182"/>
                    <a:pt x="15183" y="14797"/>
                  </a:cubicBezTo>
                  <a:cubicBezTo>
                    <a:pt x="15344" y="11325"/>
                    <a:pt x="16408" y="7334"/>
                    <a:pt x="21350" y="4666"/>
                  </a:cubicBezTo>
                  <a:close/>
                  <a:moveTo>
                    <a:pt x="21350" y="4666"/>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54" name="AutoShape 49"/>
            <p:cNvSpPr>
              <a:spLocks/>
            </p:cNvSpPr>
            <p:nvPr/>
          </p:nvSpPr>
          <p:spPr bwMode="auto">
            <a:xfrm>
              <a:off x="620" y="346"/>
              <a:ext cx="49" cy="97"/>
            </a:xfrm>
            <a:custGeom>
              <a:avLst/>
              <a:gdLst/>
              <a:ahLst/>
              <a:cxnLst/>
              <a:rect l="0" t="0" r="r" b="b"/>
              <a:pathLst>
                <a:path w="21345" h="21600">
                  <a:moveTo>
                    <a:pt x="4426" y="21600"/>
                  </a:moveTo>
                  <a:cubicBezTo>
                    <a:pt x="11048" y="16667"/>
                    <a:pt x="16852" y="11189"/>
                    <a:pt x="21345" y="5142"/>
                  </a:cubicBezTo>
                  <a:cubicBezTo>
                    <a:pt x="20692" y="4775"/>
                    <a:pt x="20156" y="4334"/>
                    <a:pt x="19757" y="3849"/>
                  </a:cubicBezTo>
                  <a:cubicBezTo>
                    <a:pt x="18731" y="2602"/>
                    <a:pt x="18112" y="1305"/>
                    <a:pt x="17871" y="0"/>
                  </a:cubicBezTo>
                  <a:lnTo>
                    <a:pt x="12619" y="1221"/>
                  </a:lnTo>
                  <a:cubicBezTo>
                    <a:pt x="9695" y="5890"/>
                    <a:pt x="5918" y="10231"/>
                    <a:pt x="1537" y="14249"/>
                  </a:cubicBezTo>
                  <a:cubicBezTo>
                    <a:pt x="1525" y="14259"/>
                    <a:pt x="946" y="14797"/>
                    <a:pt x="503" y="15596"/>
                  </a:cubicBezTo>
                  <a:cubicBezTo>
                    <a:pt x="60" y="16398"/>
                    <a:pt x="-255" y="17457"/>
                    <a:pt x="287" y="18556"/>
                  </a:cubicBezTo>
                  <a:cubicBezTo>
                    <a:pt x="847" y="19693"/>
                    <a:pt x="2226" y="20697"/>
                    <a:pt x="4426" y="21600"/>
                  </a:cubicBezTo>
                  <a:close/>
                  <a:moveTo>
                    <a:pt x="4426" y="2160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55" name="AutoShape 50"/>
            <p:cNvSpPr>
              <a:spLocks/>
            </p:cNvSpPr>
            <p:nvPr/>
          </p:nvSpPr>
          <p:spPr bwMode="auto">
            <a:xfrm>
              <a:off x="613" y="273"/>
              <a:ext cx="44" cy="130"/>
            </a:xfrm>
            <a:custGeom>
              <a:avLst/>
              <a:gdLst/>
              <a:ahLst/>
              <a:cxnLst/>
              <a:rect l="0" t="0" r="r" b="b"/>
              <a:pathLst>
                <a:path w="21321" h="21600">
                  <a:moveTo>
                    <a:pt x="5871" y="21600"/>
                  </a:moveTo>
                  <a:cubicBezTo>
                    <a:pt x="9718" y="19092"/>
                    <a:pt x="13090" y="16418"/>
                    <a:pt x="15823" y="13572"/>
                  </a:cubicBezTo>
                  <a:lnTo>
                    <a:pt x="15568" y="13613"/>
                  </a:lnTo>
                  <a:cubicBezTo>
                    <a:pt x="18007" y="11080"/>
                    <a:pt x="19936" y="8411"/>
                    <a:pt x="21221" y="5616"/>
                  </a:cubicBezTo>
                  <a:cubicBezTo>
                    <a:pt x="21225" y="5609"/>
                    <a:pt x="21441" y="5155"/>
                    <a:pt x="21226" y="4480"/>
                  </a:cubicBezTo>
                  <a:cubicBezTo>
                    <a:pt x="21015" y="3809"/>
                    <a:pt x="20355" y="2912"/>
                    <a:pt x="18641" y="2055"/>
                  </a:cubicBezTo>
                  <a:cubicBezTo>
                    <a:pt x="16798" y="1134"/>
                    <a:pt x="14084" y="429"/>
                    <a:pt x="10664" y="0"/>
                  </a:cubicBezTo>
                  <a:cubicBezTo>
                    <a:pt x="10210" y="5770"/>
                    <a:pt x="6741" y="11101"/>
                    <a:pt x="1339" y="15872"/>
                  </a:cubicBezTo>
                  <a:lnTo>
                    <a:pt x="13227" y="13984"/>
                  </a:lnTo>
                  <a:lnTo>
                    <a:pt x="1594" y="15831"/>
                  </a:lnTo>
                  <a:lnTo>
                    <a:pt x="948" y="16393"/>
                  </a:lnTo>
                  <a:cubicBezTo>
                    <a:pt x="937" y="16400"/>
                    <a:pt x="456" y="16818"/>
                    <a:pt x="184" y="17419"/>
                  </a:cubicBezTo>
                  <a:cubicBezTo>
                    <a:pt x="-88" y="18021"/>
                    <a:pt x="-159" y="18802"/>
                    <a:pt x="690" y="19574"/>
                  </a:cubicBezTo>
                  <a:cubicBezTo>
                    <a:pt x="1568" y="20372"/>
                    <a:pt x="3291" y="21038"/>
                    <a:pt x="5871" y="21600"/>
                  </a:cubicBezTo>
                  <a:close/>
                  <a:moveTo>
                    <a:pt x="5871" y="2160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56" name="AutoShape 51"/>
            <p:cNvSpPr>
              <a:spLocks/>
            </p:cNvSpPr>
            <p:nvPr/>
          </p:nvSpPr>
          <p:spPr bwMode="auto">
            <a:xfrm>
              <a:off x="650" y="310"/>
              <a:ext cx="16" cy="37"/>
            </a:xfrm>
            <a:custGeom>
              <a:avLst/>
              <a:gdLst/>
              <a:ahLst/>
              <a:cxnLst/>
              <a:rect l="0" t="0" r="r" b="b"/>
              <a:pathLst>
                <a:path w="21600" h="21600">
                  <a:moveTo>
                    <a:pt x="21600" y="2604"/>
                  </a:moveTo>
                  <a:cubicBezTo>
                    <a:pt x="18935" y="1636"/>
                    <a:pt x="15955" y="766"/>
                    <a:pt x="12661" y="0"/>
                  </a:cubicBezTo>
                  <a:cubicBezTo>
                    <a:pt x="9416" y="7471"/>
                    <a:pt x="5138" y="14676"/>
                    <a:pt x="0" y="21600"/>
                  </a:cubicBezTo>
                  <a:lnTo>
                    <a:pt x="16693" y="18323"/>
                  </a:lnTo>
                  <a:cubicBezTo>
                    <a:pt x="15523" y="12973"/>
                    <a:pt x="17258" y="7584"/>
                    <a:pt x="21600" y="2604"/>
                  </a:cubicBezTo>
                  <a:close/>
                  <a:moveTo>
                    <a:pt x="21600" y="260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57" name="AutoShape 52"/>
            <p:cNvSpPr>
              <a:spLocks/>
            </p:cNvSpPr>
            <p:nvPr/>
          </p:nvSpPr>
          <p:spPr bwMode="auto">
            <a:xfrm>
              <a:off x="591" y="236"/>
              <a:ext cx="33" cy="129"/>
            </a:xfrm>
            <a:custGeom>
              <a:avLst/>
              <a:gdLst/>
              <a:ahLst/>
              <a:cxnLst/>
              <a:rect l="0" t="0" r="r" b="b"/>
              <a:pathLst>
                <a:path w="21544" h="21600">
                  <a:moveTo>
                    <a:pt x="9645" y="21600"/>
                  </a:moveTo>
                  <a:cubicBezTo>
                    <a:pt x="17031" y="16633"/>
                    <a:pt x="21540" y="11054"/>
                    <a:pt x="21544" y="5022"/>
                  </a:cubicBezTo>
                  <a:cubicBezTo>
                    <a:pt x="21542" y="5014"/>
                    <a:pt x="21556" y="4551"/>
                    <a:pt x="20857" y="3890"/>
                  </a:cubicBezTo>
                  <a:cubicBezTo>
                    <a:pt x="20158" y="3232"/>
                    <a:pt x="18723" y="2371"/>
                    <a:pt x="15903" y="1610"/>
                  </a:cubicBezTo>
                  <a:lnTo>
                    <a:pt x="15901" y="1610"/>
                  </a:lnTo>
                  <a:cubicBezTo>
                    <a:pt x="12869" y="793"/>
                    <a:pt x="8810" y="238"/>
                    <a:pt x="3992" y="0"/>
                  </a:cubicBezTo>
                  <a:cubicBezTo>
                    <a:pt x="5553" y="2972"/>
                    <a:pt x="5951" y="5883"/>
                    <a:pt x="5315" y="8681"/>
                  </a:cubicBezTo>
                  <a:cubicBezTo>
                    <a:pt x="4679" y="11481"/>
                    <a:pt x="3004" y="14170"/>
                    <a:pt x="485" y="16724"/>
                  </a:cubicBezTo>
                  <a:cubicBezTo>
                    <a:pt x="478" y="16731"/>
                    <a:pt x="56" y="17168"/>
                    <a:pt x="5" y="17771"/>
                  </a:cubicBezTo>
                  <a:cubicBezTo>
                    <a:pt x="-44" y="18376"/>
                    <a:pt x="254" y="19144"/>
                    <a:pt x="1764" y="19859"/>
                  </a:cubicBezTo>
                  <a:cubicBezTo>
                    <a:pt x="3328" y="20598"/>
                    <a:pt x="5940" y="21167"/>
                    <a:pt x="9645" y="21600"/>
                  </a:cubicBezTo>
                  <a:close/>
                  <a:moveTo>
                    <a:pt x="9645" y="2160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58" name="AutoShape 53"/>
            <p:cNvSpPr>
              <a:spLocks/>
            </p:cNvSpPr>
            <p:nvPr/>
          </p:nvSpPr>
          <p:spPr bwMode="auto">
            <a:xfrm>
              <a:off x="561" y="206"/>
              <a:ext cx="36" cy="127"/>
            </a:xfrm>
            <a:custGeom>
              <a:avLst/>
              <a:gdLst/>
              <a:ahLst/>
              <a:cxnLst/>
              <a:rect l="0" t="0" r="r" b="b"/>
              <a:pathLst>
                <a:path w="21350" h="21600">
                  <a:moveTo>
                    <a:pt x="6590" y="18142"/>
                  </a:moveTo>
                  <a:cubicBezTo>
                    <a:pt x="6870" y="18752"/>
                    <a:pt x="7552" y="19512"/>
                    <a:pt x="9314" y="20167"/>
                  </a:cubicBezTo>
                  <a:cubicBezTo>
                    <a:pt x="11136" y="20846"/>
                    <a:pt x="13824" y="21312"/>
                    <a:pt x="17458" y="21600"/>
                  </a:cubicBezTo>
                  <a:cubicBezTo>
                    <a:pt x="19614" y="18954"/>
                    <a:pt x="20942" y="16171"/>
                    <a:pt x="21269" y="13279"/>
                  </a:cubicBezTo>
                  <a:cubicBezTo>
                    <a:pt x="21600" y="10386"/>
                    <a:pt x="20916" y="7387"/>
                    <a:pt x="19137" y="4332"/>
                  </a:cubicBezTo>
                  <a:cubicBezTo>
                    <a:pt x="19131" y="4325"/>
                    <a:pt x="18867" y="3854"/>
                    <a:pt x="17831" y="3214"/>
                  </a:cubicBezTo>
                  <a:cubicBezTo>
                    <a:pt x="16796" y="2575"/>
                    <a:pt x="14958" y="1767"/>
                    <a:pt x="11914" y="1117"/>
                  </a:cubicBezTo>
                  <a:lnTo>
                    <a:pt x="11912" y="1117"/>
                  </a:lnTo>
                  <a:cubicBezTo>
                    <a:pt x="8634" y="419"/>
                    <a:pt x="4573" y="33"/>
                    <a:pt x="0" y="0"/>
                  </a:cubicBezTo>
                  <a:cubicBezTo>
                    <a:pt x="3153" y="2938"/>
                    <a:pt x="5257" y="5868"/>
                    <a:pt x="6313" y="8731"/>
                  </a:cubicBezTo>
                  <a:cubicBezTo>
                    <a:pt x="7373" y="11593"/>
                    <a:pt x="7384" y="14388"/>
                    <a:pt x="6465" y="17067"/>
                  </a:cubicBezTo>
                  <a:cubicBezTo>
                    <a:pt x="6459" y="17076"/>
                    <a:pt x="6313" y="17533"/>
                    <a:pt x="6590" y="18142"/>
                  </a:cubicBezTo>
                  <a:close/>
                  <a:moveTo>
                    <a:pt x="6590" y="18142"/>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59" name="AutoShape 54"/>
            <p:cNvSpPr>
              <a:spLocks/>
            </p:cNvSpPr>
            <p:nvPr/>
          </p:nvSpPr>
          <p:spPr bwMode="auto">
            <a:xfrm>
              <a:off x="517" y="177"/>
              <a:ext cx="49" cy="120"/>
            </a:xfrm>
            <a:custGeom>
              <a:avLst/>
              <a:gdLst/>
              <a:ahLst/>
              <a:cxnLst/>
              <a:rect l="0" t="0" r="r" b="b"/>
              <a:pathLst>
                <a:path w="21368" h="21486">
                  <a:moveTo>
                    <a:pt x="12026" y="18448"/>
                  </a:moveTo>
                  <a:cubicBezTo>
                    <a:pt x="12474" y="19064"/>
                    <a:pt x="13261" y="19812"/>
                    <a:pt x="14766" y="20402"/>
                  </a:cubicBezTo>
                  <a:cubicBezTo>
                    <a:pt x="16323" y="21012"/>
                    <a:pt x="18408" y="21361"/>
                    <a:pt x="21093" y="21486"/>
                  </a:cubicBezTo>
                  <a:cubicBezTo>
                    <a:pt x="21600" y="18667"/>
                    <a:pt x="21415" y="15731"/>
                    <a:pt x="20461" y="12733"/>
                  </a:cubicBezTo>
                  <a:cubicBezTo>
                    <a:pt x="19512" y="9734"/>
                    <a:pt x="17795" y="6672"/>
                    <a:pt x="15324" y="3610"/>
                  </a:cubicBezTo>
                  <a:cubicBezTo>
                    <a:pt x="15314" y="3600"/>
                    <a:pt x="14609" y="2709"/>
                    <a:pt x="12578" y="1796"/>
                  </a:cubicBezTo>
                  <a:lnTo>
                    <a:pt x="11871" y="2302"/>
                  </a:lnTo>
                  <a:lnTo>
                    <a:pt x="12507" y="1846"/>
                  </a:lnTo>
                  <a:cubicBezTo>
                    <a:pt x="11575" y="1423"/>
                    <a:pt x="10358" y="994"/>
                    <a:pt x="8822" y="658"/>
                  </a:cubicBezTo>
                  <a:lnTo>
                    <a:pt x="8820" y="658"/>
                  </a:lnTo>
                  <a:cubicBezTo>
                    <a:pt x="6243" y="93"/>
                    <a:pt x="3236" y="-114"/>
                    <a:pt x="0" y="60"/>
                  </a:cubicBezTo>
                  <a:cubicBezTo>
                    <a:pt x="2412" y="2163"/>
                    <a:pt x="4469" y="4288"/>
                    <a:pt x="6148" y="6407"/>
                  </a:cubicBezTo>
                  <a:lnTo>
                    <a:pt x="6243" y="6339"/>
                  </a:lnTo>
                  <a:cubicBezTo>
                    <a:pt x="9188" y="10055"/>
                    <a:pt x="10949" y="13764"/>
                    <a:pt x="11503" y="17346"/>
                  </a:cubicBezTo>
                  <a:cubicBezTo>
                    <a:pt x="11503" y="17355"/>
                    <a:pt x="11586" y="17833"/>
                    <a:pt x="12026" y="18448"/>
                  </a:cubicBezTo>
                  <a:close/>
                  <a:moveTo>
                    <a:pt x="12026" y="18448"/>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60" name="AutoShape 55"/>
            <p:cNvSpPr>
              <a:spLocks/>
            </p:cNvSpPr>
            <p:nvPr/>
          </p:nvSpPr>
          <p:spPr bwMode="auto">
            <a:xfrm>
              <a:off x="509" y="221"/>
              <a:ext cx="27" cy="51"/>
            </a:xfrm>
            <a:custGeom>
              <a:avLst/>
              <a:gdLst/>
              <a:ahLst/>
              <a:cxnLst/>
              <a:rect l="0" t="0" r="r" b="b"/>
              <a:pathLst>
                <a:path w="21600" h="21493">
                  <a:moveTo>
                    <a:pt x="2481" y="15814"/>
                  </a:moveTo>
                  <a:cubicBezTo>
                    <a:pt x="3771" y="17178"/>
                    <a:pt x="5795" y="18799"/>
                    <a:pt x="9038" y="19937"/>
                  </a:cubicBezTo>
                  <a:cubicBezTo>
                    <a:pt x="12391" y="21116"/>
                    <a:pt x="16530" y="21600"/>
                    <a:pt x="21600" y="21473"/>
                  </a:cubicBezTo>
                  <a:cubicBezTo>
                    <a:pt x="20401" y="14450"/>
                    <a:pt x="17605" y="7240"/>
                    <a:pt x="13251" y="0"/>
                  </a:cubicBezTo>
                  <a:lnTo>
                    <a:pt x="0" y="11859"/>
                  </a:lnTo>
                  <a:lnTo>
                    <a:pt x="683" y="13334"/>
                  </a:lnTo>
                  <a:cubicBezTo>
                    <a:pt x="689" y="13356"/>
                    <a:pt x="1196" y="14453"/>
                    <a:pt x="2481" y="15814"/>
                  </a:cubicBezTo>
                  <a:close/>
                  <a:moveTo>
                    <a:pt x="2481" y="1581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61" name="AutoShape 56"/>
            <p:cNvSpPr>
              <a:spLocks/>
            </p:cNvSpPr>
            <p:nvPr/>
          </p:nvSpPr>
          <p:spPr bwMode="auto">
            <a:xfrm>
              <a:off x="473" y="162"/>
              <a:ext cx="55" cy="90"/>
            </a:xfrm>
            <a:custGeom>
              <a:avLst/>
              <a:gdLst/>
              <a:ahLst/>
              <a:cxnLst/>
              <a:rect l="0" t="0" r="r" b="b"/>
              <a:pathLst>
                <a:path w="21600" h="21455">
                  <a:moveTo>
                    <a:pt x="21600" y="14737"/>
                  </a:moveTo>
                  <a:cubicBezTo>
                    <a:pt x="19761" y="11083"/>
                    <a:pt x="17331" y="7423"/>
                    <a:pt x="14375" y="3812"/>
                  </a:cubicBezTo>
                  <a:cubicBezTo>
                    <a:pt x="14365" y="3803"/>
                    <a:pt x="13893" y="3214"/>
                    <a:pt x="12842" y="2496"/>
                  </a:cubicBezTo>
                  <a:cubicBezTo>
                    <a:pt x="11794" y="1780"/>
                    <a:pt x="10158" y="931"/>
                    <a:pt x="7904" y="433"/>
                  </a:cubicBezTo>
                  <a:lnTo>
                    <a:pt x="7902" y="431"/>
                  </a:lnTo>
                  <a:cubicBezTo>
                    <a:pt x="5480" y="-104"/>
                    <a:pt x="2790" y="-145"/>
                    <a:pt x="0" y="328"/>
                  </a:cubicBezTo>
                  <a:cubicBezTo>
                    <a:pt x="7174" y="7180"/>
                    <a:pt x="12466" y="14372"/>
                    <a:pt x="15291" y="21455"/>
                  </a:cubicBezTo>
                  <a:cubicBezTo>
                    <a:pt x="15291" y="21455"/>
                    <a:pt x="21600" y="14737"/>
                    <a:pt x="21600" y="14737"/>
                  </a:cubicBezTo>
                  <a:close/>
                  <a:moveTo>
                    <a:pt x="21600" y="14737"/>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62" name="AutoShape 57"/>
            <p:cNvSpPr>
              <a:spLocks/>
            </p:cNvSpPr>
            <p:nvPr/>
          </p:nvSpPr>
          <p:spPr bwMode="auto">
            <a:xfrm>
              <a:off x="421" y="147"/>
              <a:ext cx="80" cy="105"/>
            </a:xfrm>
            <a:custGeom>
              <a:avLst/>
              <a:gdLst/>
              <a:ahLst/>
              <a:cxnLst/>
              <a:rect l="0" t="0" r="r" b="b"/>
              <a:pathLst>
                <a:path w="21600" h="21344">
                  <a:moveTo>
                    <a:pt x="14736" y="19188"/>
                  </a:moveTo>
                  <a:cubicBezTo>
                    <a:pt x="15296" y="19798"/>
                    <a:pt x="16132" y="20503"/>
                    <a:pt x="17315" y="20932"/>
                  </a:cubicBezTo>
                  <a:cubicBezTo>
                    <a:pt x="18541" y="21374"/>
                    <a:pt x="19951" y="21455"/>
                    <a:pt x="21600" y="21200"/>
                  </a:cubicBezTo>
                  <a:cubicBezTo>
                    <a:pt x="19494" y="14939"/>
                    <a:pt x="15543" y="8598"/>
                    <a:pt x="10226" y="2580"/>
                  </a:cubicBezTo>
                  <a:cubicBezTo>
                    <a:pt x="10218" y="2573"/>
                    <a:pt x="9813" y="2107"/>
                    <a:pt x="9001" y="1571"/>
                  </a:cubicBezTo>
                  <a:cubicBezTo>
                    <a:pt x="8191" y="1036"/>
                    <a:pt x="6968" y="428"/>
                    <a:pt x="5376" y="152"/>
                  </a:cubicBezTo>
                  <a:lnTo>
                    <a:pt x="5375" y="152"/>
                  </a:lnTo>
                  <a:cubicBezTo>
                    <a:pt x="3663" y="-145"/>
                    <a:pt x="1837" y="-7"/>
                    <a:pt x="0" y="563"/>
                  </a:cubicBezTo>
                  <a:cubicBezTo>
                    <a:pt x="5921" y="6128"/>
                    <a:pt x="10736" y="12052"/>
                    <a:pt x="13900" y="18060"/>
                  </a:cubicBezTo>
                  <a:cubicBezTo>
                    <a:pt x="13904" y="18069"/>
                    <a:pt x="14178" y="18579"/>
                    <a:pt x="14736" y="19188"/>
                  </a:cubicBezTo>
                  <a:close/>
                  <a:moveTo>
                    <a:pt x="14736" y="19188"/>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63" name="AutoShape 58"/>
            <p:cNvSpPr>
              <a:spLocks/>
            </p:cNvSpPr>
            <p:nvPr/>
          </p:nvSpPr>
          <p:spPr bwMode="auto">
            <a:xfrm>
              <a:off x="376" y="140"/>
              <a:ext cx="92" cy="97"/>
            </a:xfrm>
            <a:custGeom>
              <a:avLst/>
              <a:gdLst/>
              <a:ahLst/>
              <a:cxnLst/>
              <a:rect l="0" t="0" r="r" b="b"/>
              <a:pathLst>
                <a:path w="21600" h="21349">
                  <a:moveTo>
                    <a:pt x="15242" y="19534"/>
                  </a:moveTo>
                  <a:cubicBezTo>
                    <a:pt x="15832" y="20128"/>
                    <a:pt x="16681" y="20801"/>
                    <a:pt x="17796" y="21132"/>
                  </a:cubicBezTo>
                  <a:cubicBezTo>
                    <a:pt x="18947" y="21476"/>
                    <a:pt x="20202" y="21408"/>
                    <a:pt x="21600" y="20951"/>
                  </a:cubicBezTo>
                  <a:cubicBezTo>
                    <a:pt x="18664" y="14497"/>
                    <a:pt x="14301" y="8158"/>
                    <a:pt x="9000" y="2213"/>
                  </a:cubicBezTo>
                  <a:cubicBezTo>
                    <a:pt x="8993" y="2205"/>
                    <a:pt x="8587" y="1746"/>
                    <a:pt x="7827" y="1246"/>
                  </a:cubicBezTo>
                  <a:cubicBezTo>
                    <a:pt x="7068" y="744"/>
                    <a:pt x="5950" y="204"/>
                    <a:pt x="4557" y="46"/>
                  </a:cubicBezTo>
                  <a:lnTo>
                    <a:pt x="4556" y="46"/>
                  </a:lnTo>
                  <a:cubicBezTo>
                    <a:pt x="3058" y="-124"/>
                    <a:pt x="1513" y="173"/>
                    <a:pt x="0" y="930"/>
                  </a:cubicBezTo>
                  <a:cubicBezTo>
                    <a:pt x="5688" y="6424"/>
                    <a:pt x="10617" y="12305"/>
                    <a:pt x="14330" y="18412"/>
                  </a:cubicBezTo>
                  <a:cubicBezTo>
                    <a:pt x="14335" y="18421"/>
                    <a:pt x="14654" y="18940"/>
                    <a:pt x="15242" y="19534"/>
                  </a:cubicBezTo>
                  <a:close/>
                  <a:moveTo>
                    <a:pt x="15242" y="19534"/>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64" name="AutoShape 59"/>
            <p:cNvSpPr>
              <a:spLocks/>
            </p:cNvSpPr>
            <p:nvPr/>
          </p:nvSpPr>
          <p:spPr bwMode="auto">
            <a:xfrm>
              <a:off x="354" y="140"/>
              <a:ext cx="74" cy="88"/>
            </a:xfrm>
            <a:custGeom>
              <a:avLst/>
              <a:gdLst/>
              <a:ahLst/>
              <a:cxnLst/>
              <a:rect l="0" t="0" r="r" b="b"/>
              <a:pathLst>
                <a:path w="21600" h="21452">
                  <a:moveTo>
                    <a:pt x="13381" y="19888"/>
                  </a:moveTo>
                  <a:cubicBezTo>
                    <a:pt x="14214" y="20476"/>
                    <a:pt x="15390" y="21120"/>
                    <a:pt x="16848" y="21356"/>
                  </a:cubicBezTo>
                  <a:cubicBezTo>
                    <a:pt x="18357" y="21600"/>
                    <a:pt x="19925" y="21378"/>
                    <a:pt x="21600" y="20701"/>
                  </a:cubicBezTo>
                  <a:cubicBezTo>
                    <a:pt x="16798" y="13970"/>
                    <a:pt x="10503" y="7508"/>
                    <a:pt x="3287" y="1475"/>
                  </a:cubicBezTo>
                  <a:cubicBezTo>
                    <a:pt x="3273" y="1464"/>
                    <a:pt x="2230" y="585"/>
                    <a:pt x="442" y="0"/>
                  </a:cubicBezTo>
                  <a:lnTo>
                    <a:pt x="0" y="7084"/>
                  </a:lnTo>
                  <a:cubicBezTo>
                    <a:pt x="4440" y="10827"/>
                    <a:pt x="8508" y="14726"/>
                    <a:pt x="12065" y="18752"/>
                  </a:cubicBezTo>
                  <a:cubicBezTo>
                    <a:pt x="12073" y="18764"/>
                    <a:pt x="12550" y="19298"/>
                    <a:pt x="13381" y="19888"/>
                  </a:cubicBezTo>
                  <a:close/>
                  <a:moveTo>
                    <a:pt x="13381" y="19888"/>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65" name="AutoShape 60"/>
            <p:cNvSpPr>
              <a:spLocks/>
            </p:cNvSpPr>
            <p:nvPr/>
          </p:nvSpPr>
          <p:spPr bwMode="auto">
            <a:xfrm>
              <a:off x="354" y="177"/>
              <a:ext cx="37" cy="44"/>
            </a:xfrm>
            <a:custGeom>
              <a:avLst/>
              <a:gdLst/>
              <a:ahLst/>
              <a:cxnLst/>
              <a:rect l="0" t="0" r="r" b="b"/>
              <a:pathLst>
                <a:path w="21600" h="21405">
                  <a:moveTo>
                    <a:pt x="0" y="15623"/>
                  </a:moveTo>
                  <a:lnTo>
                    <a:pt x="1482" y="16948"/>
                  </a:lnTo>
                  <a:cubicBezTo>
                    <a:pt x="1502" y="16966"/>
                    <a:pt x="2605" y="17956"/>
                    <a:pt x="4458" y="18990"/>
                  </a:cubicBezTo>
                  <a:cubicBezTo>
                    <a:pt x="6310" y="20029"/>
                    <a:pt x="8896" y="21119"/>
                    <a:pt x="11968" y="21358"/>
                  </a:cubicBezTo>
                  <a:cubicBezTo>
                    <a:pt x="15142" y="21600"/>
                    <a:pt x="18332" y="20901"/>
                    <a:pt x="21600" y="19288"/>
                  </a:cubicBezTo>
                  <a:cubicBezTo>
                    <a:pt x="15389" y="12667"/>
                    <a:pt x="8470" y="6230"/>
                    <a:pt x="1003" y="0"/>
                  </a:cubicBezTo>
                  <a:cubicBezTo>
                    <a:pt x="1003" y="0"/>
                    <a:pt x="0" y="15623"/>
                    <a:pt x="0" y="15623"/>
                  </a:cubicBezTo>
                  <a:close/>
                  <a:moveTo>
                    <a:pt x="0" y="15623"/>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grpSp>
    </p:spTree>
    <p:extLst>
      <p:ext uri="{BB962C8B-B14F-4D97-AF65-F5344CB8AC3E}">
        <p14:creationId xmlns:p14="http://schemas.microsoft.com/office/powerpoint/2010/main" val="173868891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ndcuffs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rial Narrow" panose="020B0606020202030204" pitchFamily="34" charset="0"/>
                <a:cs typeface="Arial Narrow" panose="020B0606020202030204" pitchFamily="34" charset="0"/>
              </a:defRPr>
            </a:lvl1pPr>
          </a:lstStyle>
          <a:p>
            <a:r>
              <a:rPr lang="en-US" dirty="0" smtClean="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atin typeface="Arial Narrow" panose="020B0606020202030204" pitchFamily="34" charset="0"/>
              </a:defRPr>
            </a:lvl1pPr>
          </a:lstStyle>
          <a:p>
            <a:fld id="{4FB80D6B-206B-D942-99E0-1D15FA9B7D6F}" type="slidenum">
              <a:rPr lang="en-US" smtClean="0"/>
              <a:pPr/>
              <a:t>‹#›</a:t>
            </a:fld>
            <a:endParaRPr lang="en-US" dirty="0"/>
          </a:p>
        </p:txBody>
      </p:sp>
      <p:sp>
        <p:nvSpPr>
          <p:cNvPr id="5" name="Line 5"/>
          <p:cNvSpPr>
            <a:spLocks noChangeShapeType="1"/>
          </p:cNvSpPr>
          <p:nvPr userDrawn="1"/>
        </p:nvSpPr>
        <p:spPr bwMode="auto">
          <a:xfrm rot="10800000" flipH="1">
            <a:off x="875117" y="2945960"/>
            <a:ext cx="7393781" cy="0"/>
          </a:xfrm>
          <a:prstGeom prst="line">
            <a:avLst/>
          </a:prstGeom>
          <a:noFill/>
          <a:ln w="12700" cap="flat">
            <a:solidFill>
              <a:srgbClr val="CFAB2B"/>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sp>
        <p:nvSpPr>
          <p:cNvPr id="6" name="Text Placeholder 8"/>
          <p:cNvSpPr>
            <a:spLocks noGrp="1"/>
          </p:cNvSpPr>
          <p:nvPr>
            <p:ph type="body" sz="quarter" idx="11" hasCustomPrompt="1"/>
          </p:nvPr>
        </p:nvSpPr>
        <p:spPr>
          <a:xfrm>
            <a:off x="3071820" y="2812857"/>
            <a:ext cx="3000375" cy="200918"/>
          </a:xfrm>
          <a:prstGeom prst="rect">
            <a:avLst/>
          </a:prstGeom>
          <a:solidFill>
            <a:srgbClr val="616163"/>
          </a:solidFill>
          <a:ln>
            <a:noFill/>
          </a:ln>
        </p:spPr>
        <p:txBody>
          <a:bodyPr vert="horz" lIns="64270" tIns="32135" rIns="64270" bIns="32135"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Heading</a:t>
            </a:r>
            <a:r>
              <a:rPr lang="es-ES_tradnl" dirty="0" smtClean="0"/>
              <a:t> </a:t>
            </a:r>
            <a:r>
              <a:rPr lang="es-ES_tradnl" dirty="0" err="1" smtClean="0"/>
              <a:t>Subtitle</a:t>
            </a:r>
            <a:endParaRPr lang="en-US" dirty="0"/>
          </a:p>
        </p:txBody>
      </p:sp>
      <p:grpSp>
        <p:nvGrpSpPr>
          <p:cNvPr id="66" name="Group 6"/>
          <p:cNvGrpSpPr>
            <a:grpSpLocks/>
          </p:cNvGrpSpPr>
          <p:nvPr userDrawn="1"/>
        </p:nvGrpSpPr>
        <p:grpSpPr bwMode="auto">
          <a:xfrm>
            <a:off x="4125523" y="1319363"/>
            <a:ext cx="884039" cy="649635"/>
            <a:chOff x="0" y="0"/>
            <a:chExt cx="792" cy="776"/>
          </a:xfrm>
        </p:grpSpPr>
        <p:sp>
          <p:nvSpPr>
            <p:cNvPr id="67" name="AutoShape 3"/>
            <p:cNvSpPr>
              <a:spLocks/>
            </p:cNvSpPr>
            <p:nvPr/>
          </p:nvSpPr>
          <p:spPr bwMode="auto">
            <a:xfrm>
              <a:off x="0" y="401"/>
              <a:ext cx="146" cy="358"/>
            </a:xfrm>
            <a:custGeom>
              <a:avLst/>
              <a:gdLst/>
              <a:ahLst/>
              <a:cxnLst/>
              <a:rect l="0" t="0" r="r" b="b"/>
              <a:pathLst>
                <a:path w="19162" h="21600">
                  <a:moveTo>
                    <a:pt x="15025" y="19157"/>
                  </a:moveTo>
                  <a:cubicBezTo>
                    <a:pt x="15483" y="18369"/>
                    <a:pt x="16557" y="17651"/>
                    <a:pt x="18100" y="17206"/>
                  </a:cubicBezTo>
                  <a:cubicBezTo>
                    <a:pt x="11755" y="15800"/>
                    <a:pt x="8268" y="12468"/>
                    <a:pt x="10157" y="9215"/>
                  </a:cubicBezTo>
                  <a:cubicBezTo>
                    <a:pt x="11435" y="7013"/>
                    <a:pt x="14888" y="5348"/>
                    <a:pt x="19162" y="4578"/>
                  </a:cubicBezTo>
                  <a:lnTo>
                    <a:pt x="16203" y="4212"/>
                  </a:lnTo>
                  <a:lnTo>
                    <a:pt x="18419" y="0"/>
                  </a:lnTo>
                  <a:cubicBezTo>
                    <a:pt x="10125" y="994"/>
                    <a:pt x="3227" y="3946"/>
                    <a:pt x="849" y="8042"/>
                  </a:cubicBezTo>
                  <a:cubicBezTo>
                    <a:pt x="-2438" y="13706"/>
                    <a:pt x="4087" y="19532"/>
                    <a:pt x="15665" y="21600"/>
                  </a:cubicBezTo>
                  <a:cubicBezTo>
                    <a:pt x="14740" y="20850"/>
                    <a:pt x="14558" y="19961"/>
                    <a:pt x="15025" y="19157"/>
                  </a:cubicBezTo>
                  <a:close/>
                  <a:moveTo>
                    <a:pt x="15025" y="19157"/>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68" name="AutoShape 4"/>
            <p:cNvSpPr>
              <a:spLocks/>
            </p:cNvSpPr>
            <p:nvPr/>
          </p:nvSpPr>
          <p:spPr bwMode="auto">
            <a:xfrm>
              <a:off x="417" y="363"/>
              <a:ext cx="310" cy="241"/>
            </a:xfrm>
            <a:custGeom>
              <a:avLst/>
              <a:gdLst/>
              <a:ahLst/>
              <a:cxnLst/>
              <a:rect l="0" t="0" r="r" b="b"/>
              <a:pathLst>
                <a:path w="20857" h="20064">
                  <a:moveTo>
                    <a:pt x="18306" y="15007"/>
                  </a:moveTo>
                  <a:cubicBezTo>
                    <a:pt x="17676" y="14226"/>
                    <a:pt x="17264" y="13166"/>
                    <a:pt x="17218" y="12033"/>
                  </a:cubicBezTo>
                  <a:cubicBezTo>
                    <a:pt x="14214" y="14803"/>
                    <a:pt x="9947" y="14501"/>
                    <a:pt x="7221" y="11123"/>
                  </a:cubicBezTo>
                  <a:cubicBezTo>
                    <a:pt x="5426" y="8899"/>
                    <a:pt x="4708" y="5846"/>
                    <a:pt x="5064" y="2958"/>
                  </a:cubicBezTo>
                  <a:lnTo>
                    <a:pt x="3938" y="4354"/>
                  </a:lnTo>
                  <a:lnTo>
                    <a:pt x="507" y="0"/>
                  </a:lnTo>
                  <a:cubicBezTo>
                    <a:pt x="-743" y="5314"/>
                    <a:pt x="315" y="11255"/>
                    <a:pt x="3699" y="15446"/>
                  </a:cubicBezTo>
                  <a:cubicBezTo>
                    <a:pt x="8402" y="21274"/>
                    <a:pt x="15885" y="21600"/>
                    <a:pt x="20857" y="16340"/>
                  </a:cubicBezTo>
                  <a:cubicBezTo>
                    <a:pt x="20853" y="16340"/>
                    <a:pt x="20849" y="16340"/>
                    <a:pt x="20845" y="16340"/>
                  </a:cubicBezTo>
                  <a:cubicBezTo>
                    <a:pt x="19878" y="16340"/>
                    <a:pt x="18966" y="15825"/>
                    <a:pt x="18306" y="15007"/>
                  </a:cubicBezTo>
                  <a:close/>
                  <a:moveTo>
                    <a:pt x="18306" y="15007"/>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69" name="AutoShape 5"/>
            <p:cNvSpPr>
              <a:spLocks/>
            </p:cNvSpPr>
            <p:nvPr/>
          </p:nvSpPr>
          <p:spPr bwMode="auto">
            <a:xfrm>
              <a:off x="87" y="0"/>
              <a:ext cx="705" cy="776"/>
            </a:xfrm>
            <a:custGeom>
              <a:avLst/>
              <a:gdLst/>
              <a:ahLst/>
              <a:cxnLst/>
              <a:rect l="0" t="0" r="r" b="b"/>
              <a:pathLst>
                <a:path w="20954" h="21221">
                  <a:moveTo>
                    <a:pt x="9234" y="6853"/>
                  </a:moveTo>
                  <a:cubicBezTo>
                    <a:pt x="9077" y="6709"/>
                    <a:pt x="9042" y="6549"/>
                    <a:pt x="9125" y="6364"/>
                  </a:cubicBezTo>
                  <a:cubicBezTo>
                    <a:pt x="9233" y="6123"/>
                    <a:pt x="9513" y="5934"/>
                    <a:pt x="9761" y="5934"/>
                  </a:cubicBezTo>
                  <a:cubicBezTo>
                    <a:pt x="9882" y="5934"/>
                    <a:pt x="9988" y="5978"/>
                    <a:pt x="10085" y="6068"/>
                  </a:cubicBezTo>
                  <a:lnTo>
                    <a:pt x="10603" y="6545"/>
                  </a:lnTo>
                  <a:lnTo>
                    <a:pt x="9751" y="7329"/>
                  </a:lnTo>
                  <a:cubicBezTo>
                    <a:pt x="9751" y="7329"/>
                    <a:pt x="9234" y="6853"/>
                    <a:pt x="9234" y="6853"/>
                  </a:cubicBezTo>
                  <a:close/>
                  <a:moveTo>
                    <a:pt x="8755" y="3620"/>
                  </a:moveTo>
                  <a:lnTo>
                    <a:pt x="7330" y="2863"/>
                  </a:lnTo>
                  <a:cubicBezTo>
                    <a:pt x="7059" y="2719"/>
                    <a:pt x="7059" y="2496"/>
                    <a:pt x="7106" y="2334"/>
                  </a:cubicBezTo>
                  <a:cubicBezTo>
                    <a:pt x="7177" y="2090"/>
                    <a:pt x="7415" y="1836"/>
                    <a:pt x="7690" y="1836"/>
                  </a:cubicBezTo>
                  <a:cubicBezTo>
                    <a:pt x="7769" y="1836"/>
                    <a:pt x="7851" y="1858"/>
                    <a:pt x="7933" y="1902"/>
                  </a:cubicBezTo>
                  <a:lnTo>
                    <a:pt x="9357" y="2660"/>
                  </a:lnTo>
                  <a:cubicBezTo>
                    <a:pt x="9672" y="2827"/>
                    <a:pt x="9679" y="3065"/>
                    <a:pt x="9629" y="3236"/>
                  </a:cubicBezTo>
                  <a:cubicBezTo>
                    <a:pt x="9564" y="3462"/>
                    <a:pt x="9340" y="3702"/>
                    <a:pt x="9053" y="3702"/>
                  </a:cubicBezTo>
                  <a:cubicBezTo>
                    <a:pt x="8957" y="3702"/>
                    <a:pt x="8857" y="3674"/>
                    <a:pt x="8755" y="3620"/>
                  </a:cubicBezTo>
                  <a:close/>
                  <a:moveTo>
                    <a:pt x="10976" y="8058"/>
                  </a:moveTo>
                  <a:lnTo>
                    <a:pt x="11558" y="7522"/>
                  </a:lnTo>
                  <a:lnTo>
                    <a:pt x="12291" y="8197"/>
                  </a:lnTo>
                  <a:cubicBezTo>
                    <a:pt x="12317" y="8289"/>
                    <a:pt x="12309" y="8384"/>
                    <a:pt x="12267" y="8483"/>
                  </a:cubicBezTo>
                  <a:lnTo>
                    <a:pt x="11863" y="8855"/>
                  </a:lnTo>
                  <a:cubicBezTo>
                    <a:pt x="11858" y="8857"/>
                    <a:pt x="11853" y="8859"/>
                    <a:pt x="11848" y="8861"/>
                  </a:cubicBezTo>
                  <a:cubicBezTo>
                    <a:pt x="11848" y="8861"/>
                    <a:pt x="10976" y="8058"/>
                    <a:pt x="10976" y="8058"/>
                  </a:cubicBezTo>
                  <a:close/>
                  <a:moveTo>
                    <a:pt x="4187" y="1833"/>
                  </a:moveTo>
                  <a:lnTo>
                    <a:pt x="2750" y="2597"/>
                  </a:lnTo>
                  <a:cubicBezTo>
                    <a:pt x="2664" y="2643"/>
                    <a:pt x="2579" y="2666"/>
                    <a:pt x="2498" y="2666"/>
                  </a:cubicBezTo>
                  <a:cubicBezTo>
                    <a:pt x="2406" y="2666"/>
                    <a:pt x="2318" y="2636"/>
                    <a:pt x="2239" y="2586"/>
                  </a:cubicBezTo>
                  <a:lnTo>
                    <a:pt x="2247" y="2561"/>
                  </a:lnTo>
                  <a:lnTo>
                    <a:pt x="2178" y="2543"/>
                  </a:lnTo>
                  <a:cubicBezTo>
                    <a:pt x="2060" y="2448"/>
                    <a:pt x="1970" y="2310"/>
                    <a:pt x="1931" y="2175"/>
                  </a:cubicBezTo>
                  <a:cubicBezTo>
                    <a:pt x="1882" y="2008"/>
                    <a:pt x="1880" y="1778"/>
                    <a:pt x="2148" y="1636"/>
                  </a:cubicBezTo>
                  <a:lnTo>
                    <a:pt x="3573" y="879"/>
                  </a:lnTo>
                  <a:cubicBezTo>
                    <a:pt x="3677" y="824"/>
                    <a:pt x="3780" y="795"/>
                    <a:pt x="3877" y="795"/>
                  </a:cubicBezTo>
                  <a:cubicBezTo>
                    <a:pt x="4157" y="795"/>
                    <a:pt x="4378" y="1033"/>
                    <a:pt x="4443" y="1257"/>
                  </a:cubicBezTo>
                  <a:cubicBezTo>
                    <a:pt x="4484" y="1398"/>
                    <a:pt x="4504" y="1658"/>
                    <a:pt x="4187" y="1833"/>
                  </a:cubicBezTo>
                  <a:close/>
                  <a:moveTo>
                    <a:pt x="1867" y="5244"/>
                  </a:moveTo>
                  <a:lnTo>
                    <a:pt x="3031" y="6316"/>
                  </a:lnTo>
                  <a:cubicBezTo>
                    <a:pt x="3212" y="6483"/>
                    <a:pt x="3259" y="6668"/>
                    <a:pt x="3170" y="6866"/>
                  </a:cubicBezTo>
                  <a:cubicBezTo>
                    <a:pt x="3068" y="7093"/>
                    <a:pt x="2808" y="7264"/>
                    <a:pt x="2567" y="7264"/>
                  </a:cubicBezTo>
                  <a:cubicBezTo>
                    <a:pt x="2428" y="7264"/>
                    <a:pt x="2298" y="7209"/>
                    <a:pt x="2179" y="7100"/>
                  </a:cubicBezTo>
                  <a:lnTo>
                    <a:pt x="1016" y="6029"/>
                  </a:lnTo>
                  <a:cubicBezTo>
                    <a:pt x="859" y="5885"/>
                    <a:pt x="824" y="5725"/>
                    <a:pt x="907" y="5540"/>
                  </a:cubicBezTo>
                  <a:cubicBezTo>
                    <a:pt x="1015" y="5299"/>
                    <a:pt x="1295" y="5110"/>
                    <a:pt x="1543" y="5110"/>
                  </a:cubicBezTo>
                  <a:cubicBezTo>
                    <a:pt x="1664" y="5110"/>
                    <a:pt x="1770" y="5154"/>
                    <a:pt x="1867" y="5244"/>
                  </a:cubicBezTo>
                  <a:close/>
                  <a:moveTo>
                    <a:pt x="4715" y="8525"/>
                  </a:moveTo>
                  <a:cubicBezTo>
                    <a:pt x="4948" y="8525"/>
                    <a:pt x="5187" y="8625"/>
                    <a:pt x="5312" y="8775"/>
                  </a:cubicBezTo>
                  <a:cubicBezTo>
                    <a:pt x="5402" y="8882"/>
                    <a:pt x="5425" y="9005"/>
                    <a:pt x="5383" y="9148"/>
                  </a:cubicBezTo>
                  <a:lnTo>
                    <a:pt x="5190" y="9812"/>
                  </a:lnTo>
                  <a:lnTo>
                    <a:pt x="4026" y="9525"/>
                  </a:lnTo>
                  <a:lnTo>
                    <a:pt x="4219" y="8861"/>
                  </a:lnTo>
                  <a:cubicBezTo>
                    <a:pt x="4300" y="8583"/>
                    <a:pt x="4534" y="8525"/>
                    <a:pt x="4715" y="8525"/>
                  </a:cubicBezTo>
                  <a:close/>
                  <a:moveTo>
                    <a:pt x="4606" y="11796"/>
                  </a:moveTo>
                  <a:cubicBezTo>
                    <a:pt x="4536" y="11956"/>
                    <a:pt x="4421" y="12036"/>
                    <a:pt x="4302" y="12073"/>
                  </a:cubicBezTo>
                  <a:lnTo>
                    <a:pt x="3715" y="11929"/>
                  </a:lnTo>
                  <a:lnTo>
                    <a:pt x="4036" y="10827"/>
                  </a:lnTo>
                  <a:lnTo>
                    <a:pt x="4831" y="11023"/>
                  </a:lnTo>
                  <a:cubicBezTo>
                    <a:pt x="4831" y="11023"/>
                    <a:pt x="4606" y="11796"/>
                    <a:pt x="4606" y="11796"/>
                  </a:cubicBezTo>
                  <a:close/>
                  <a:moveTo>
                    <a:pt x="19316" y="7830"/>
                  </a:moveTo>
                  <a:lnTo>
                    <a:pt x="19316" y="7830"/>
                  </a:lnTo>
                  <a:cubicBezTo>
                    <a:pt x="17800" y="6434"/>
                    <a:pt x="15617" y="6016"/>
                    <a:pt x="13701" y="6558"/>
                  </a:cubicBezTo>
                  <a:lnTo>
                    <a:pt x="12144" y="5126"/>
                  </a:lnTo>
                  <a:lnTo>
                    <a:pt x="11214" y="5982"/>
                  </a:lnTo>
                  <a:lnTo>
                    <a:pt x="10696" y="5506"/>
                  </a:lnTo>
                  <a:cubicBezTo>
                    <a:pt x="10470" y="5298"/>
                    <a:pt x="10196" y="5174"/>
                    <a:pt x="9898" y="5146"/>
                  </a:cubicBezTo>
                  <a:lnTo>
                    <a:pt x="9738" y="4322"/>
                  </a:lnTo>
                  <a:cubicBezTo>
                    <a:pt x="10082" y="4138"/>
                    <a:pt x="10353" y="3822"/>
                    <a:pt x="10464" y="3442"/>
                  </a:cubicBezTo>
                  <a:cubicBezTo>
                    <a:pt x="10637" y="2848"/>
                    <a:pt x="10378" y="2284"/>
                    <a:pt x="9789" y="1971"/>
                  </a:cubicBezTo>
                  <a:lnTo>
                    <a:pt x="8365" y="1213"/>
                  </a:lnTo>
                  <a:cubicBezTo>
                    <a:pt x="8150" y="1099"/>
                    <a:pt x="7923" y="1041"/>
                    <a:pt x="7690" y="1041"/>
                  </a:cubicBezTo>
                  <a:cubicBezTo>
                    <a:pt x="7320" y="1041"/>
                    <a:pt x="6965" y="1195"/>
                    <a:pt x="6695" y="1446"/>
                  </a:cubicBezTo>
                  <a:lnTo>
                    <a:pt x="5285" y="1081"/>
                  </a:lnTo>
                  <a:cubicBezTo>
                    <a:pt x="5283" y="1071"/>
                    <a:pt x="5280" y="1061"/>
                    <a:pt x="5277" y="1051"/>
                  </a:cubicBezTo>
                  <a:cubicBezTo>
                    <a:pt x="5097" y="432"/>
                    <a:pt x="4521" y="0"/>
                    <a:pt x="3877" y="0"/>
                  </a:cubicBezTo>
                  <a:cubicBezTo>
                    <a:pt x="3626" y="0"/>
                    <a:pt x="3378" y="64"/>
                    <a:pt x="3141" y="190"/>
                  </a:cubicBezTo>
                  <a:lnTo>
                    <a:pt x="1716" y="947"/>
                  </a:lnTo>
                  <a:cubicBezTo>
                    <a:pt x="1162" y="1242"/>
                    <a:pt x="925" y="1791"/>
                    <a:pt x="1096" y="2381"/>
                  </a:cubicBezTo>
                  <a:cubicBezTo>
                    <a:pt x="1138" y="2523"/>
                    <a:pt x="1200" y="2656"/>
                    <a:pt x="1279" y="2777"/>
                  </a:cubicBezTo>
                  <a:lnTo>
                    <a:pt x="716" y="4557"/>
                  </a:lnTo>
                  <a:cubicBezTo>
                    <a:pt x="452" y="4720"/>
                    <a:pt x="235" y="4956"/>
                    <a:pt x="109" y="5235"/>
                  </a:cubicBezTo>
                  <a:cubicBezTo>
                    <a:pt x="-107" y="5715"/>
                    <a:pt x="4" y="6222"/>
                    <a:pt x="405" y="6591"/>
                  </a:cubicBezTo>
                  <a:lnTo>
                    <a:pt x="1568" y="7663"/>
                  </a:lnTo>
                  <a:cubicBezTo>
                    <a:pt x="1851" y="7922"/>
                    <a:pt x="2196" y="8060"/>
                    <a:pt x="2567" y="8060"/>
                  </a:cubicBezTo>
                  <a:cubicBezTo>
                    <a:pt x="2814" y="8060"/>
                    <a:pt x="3060" y="7994"/>
                    <a:pt x="3278" y="7881"/>
                  </a:cubicBezTo>
                  <a:lnTo>
                    <a:pt x="3634" y="8189"/>
                  </a:lnTo>
                  <a:cubicBezTo>
                    <a:pt x="3522" y="8321"/>
                    <a:pt x="3437" y="8477"/>
                    <a:pt x="3385" y="8655"/>
                  </a:cubicBezTo>
                  <a:lnTo>
                    <a:pt x="3192" y="9319"/>
                  </a:lnTo>
                  <a:lnTo>
                    <a:pt x="2470" y="9141"/>
                  </a:lnTo>
                  <a:lnTo>
                    <a:pt x="1532" y="12695"/>
                  </a:lnTo>
                  <a:lnTo>
                    <a:pt x="2592" y="12957"/>
                  </a:lnTo>
                  <a:cubicBezTo>
                    <a:pt x="2976" y="12926"/>
                    <a:pt x="3373" y="12955"/>
                    <a:pt x="3768" y="13052"/>
                  </a:cubicBezTo>
                  <a:cubicBezTo>
                    <a:pt x="5577" y="13498"/>
                    <a:pt x="6651" y="15211"/>
                    <a:pt x="6166" y="16876"/>
                  </a:cubicBezTo>
                  <a:cubicBezTo>
                    <a:pt x="5686" y="18524"/>
                    <a:pt x="3863" y="19508"/>
                    <a:pt x="2073" y="19098"/>
                  </a:cubicBezTo>
                  <a:cubicBezTo>
                    <a:pt x="1583" y="19162"/>
                    <a:pt x="1265" y="19503"/>
                    <a:pt x="1157" y="19874"/>
                  </a:cubicBezTo>
                  <a:cubicBezTo>
                    <a:pt x="1017" y="20356"/>
                    <a:pt x="1205" y="20924"/>
                    <a:pt x="1927" y="21144"/>
                  </a:cubicBezTo>
                  <a:cubicBezTo>
                    <a:pt x="4753" y="21600"/>
                    <a:pt x="7551" y="19993"/>
                    <a:pt x="8307" y="17395"/>
                  </a:cubicBezTo>
                  <a:lnTo>
                    <a:pt x="8308" y="17395"/>
                  </a:lnTo>
                  <a:cubicBezTo>
                    <a:pt x="8863" y="15487"/>
                    <a:pt x="8165" y="13538"/>
                    <a:pt x="6696" y="12281"/>
                  </a:cubicBezTo>
                  <a:lnTo>
                    <a:pt x="7266" y="10324"/>
                  </a:lnTo>
                  <a:lnTo>
                    <a:pt x="6024" y="10018"/>
                  </a:lnTo>
                  <a:lnTo>
                    <a:pt x="6218" y="9354"/>
                  </a:lnTo>
                  <a:cubicBezTo>
                    <a:pt x="6329" y="8972"/>
                    <a:pt x="6251" y="8595"/>
                    <a:pt x="5998" y="8291"/>
                  </a:cubicBezTo>
                  <a:cubicBezTo>
                    <a:pt x="5709" y="7944"/>
                    <a:pt x="5218" y="7729"/>
                    <a:pt x="4715" y="7729"/>
                  </a:cubicBezTo>
                  <a:cubicBezTo>
                    <a:pt x="4605" y="7729"/>
                    <a:pt x="4499" y="7740"/>
                    <a:pt x="4398" y="7760"/>
                  </a:cubicBezTo>
                  <a:lnTo>
                    <a:pt x="3889" y="7318"/>
                  </a:lnTo>
                  <a:cubicBezTo>
                    <a:pt x="3918" y="7270"/>
                    <a:pt x="3945" y="7221"/>
                    <a:pt x="3968" y="7170"/>
                  </a:cubicBezTo>
                  <a:cubicBezTo>
                    <a:pt x="4190" y="6676"/>
                    <a:pt x="4068" y="6146"/>
                    <a:pt x="3642" y="5753"/>
                  </a:cubicBezTo>
                  <a:lnTo>
                    <a:pt x="2479" y="4682"/>
                  </a:lnTo>
                  <a:cubicBezTo>
                    <a:pt x="2255" y="4476"/>
                    <a:pt x="1984" y="4353"/>
                    <a:pt x="1690" y="4323"/>
                  </a:cubicBezTo>
                  <a:lnTo>
                    <a:pt x="1993" y="3364"/>
                  </a:lnTo>
                  <a:cubicBezTo>
                    <a:pt x="2153" y="3427"/>
                    <a:pt x="2324" y="3462"/>
                    <a:pt x="2498" y="3462"/>
                  </a:cubicBezTo>
                  <a:cubicBezTo>
                    <a:pt x="2733" y="3462"/>
                    <a:pt x="2963" y="3402"/>
                    <a:pt x="3182" y="3286"/>
                  </a:cubicBezTo>
                  <a:lnTo>
                    <a:pt x="3725" y="2997"/>
                  </a:lnTo>
                  <a:lnTo>
                    <a:pt x="3725" y="2998"/>
                  </a:lnTo>
                  <a:lnTo>
                    <a:pt x="4607" y="2528"/>
                  </a:lnTo>
                  <a:cubicBezTo>
                    <a:pt x="4903" y="2371"/>
                    <a:pt x="5114" y="2150"/>
                    <a:pt x="5230" y="1893"/>
                  </a:cubicBezTo>
                  <a:lnTo>
                    <a:pt x="6263" y="2160"/>
                  </a:lnTo>
                  <a:cubicBezTo>
                    <a:pt x="6111" y="2730"/>
                    <a:pt x="6352" y="3261"/>
                    <a:pt x="6898" y="3551"/>
                  </a:cubicBezTo>
                  <a:lnTo>
                    <a:pt x="8323" y="4309"/>
                  </a:lnTo>
                  <a:cubicBezTo>
                    <a:pt x="8508" y="4407"/>
                    <a:pt x="8699" y="4466"/>
                    <a:pt x="8893" y="4488"/>
                  </a:cubicBezTo>
                  <a:lnTo>
                    <a:pt x="9053" y="5314"/>
                  </a:lnTo>
                  <a:cubicBezTo>
                    <a:pt x="8736" y="5476"/>
                    <a:pt x="8471" y="5739"/>
                    <a:pt x="8327" y="6060"/>
                  </a:cubicBezTo>
                  <a:cubicBezTo>
                    <a:pt x="8111" y="6539"/>
                    <a:pt x="8222" y="7046"/>
                    <a:pt x="8623" y="7415"/>
                  </a:cubicBezTo>
                  <a:lnTo>
                    <a:pt x="9140" y="7892"/>
                  </a:lnTo>
                  <a:lnTo>
                    <a:pt x="8738" y="8262"/>
                  </a:lnTo>
                  <a:lnTo>
                    <a:pt x="11514" y="10878"/>
                  </a:lnTo>
                  <a:lnTo>
                    <a:pt x="12284" y="10169"/>
                  </a:lnTo>
                  <a:cubicBezTo>
                    <a:pt x="12447" y="9846"/>
                    <a:pt x="12673" y="9545"/>
                    <a:pt x="12961" y="9279"/>
                  </a:cubicBezTo>
                  <a:cubicBezTo>
                    <a:pt x="14286" y="8059"/>
                    <a:pt x="16433" y="8059"/>
                    <a:pt x="17758" y="9279"/>
                  </a:cubicBezTo>
                  <a:cubicBezTo>
                    <a:pt x="19024" y="10445"/>
                    <a:pt x="19079" y="12303"/>
                    <a:pt x="17924" y="13529"/>
                  </a:cubicBezTo>
                  <a:cubicBezTo>
                    <a:pt x="17857" y="13670"/>
                    <a:pt x="17825" y="13816"/>
                    <a:pt x="17832" y="13965"/>
                  </a:cubicBezTo>
                  <a:cubicBezTo>
                    <a:pt x="17843" y="14226"/>
                    <a:pt x="17968" y="14479"/>
                    <a:pt x="18182" y="14676"/>
                  </a:cubicBezTo>
                  <a:cubicBezTo>
                    <a:pt x="18549" y="15013"/>
                    <a:pt x="19137" y="15151"/>
                    <a:pt x="19684" y="14759"/>
                  </a:cubicBezTo>
                  <a:cubicBezTo>
                    <a:pt x="21493" y="12733"/>
                    <a:pt x="21371" y="9722"/>
                    <a:pt x="19316" y="7830"/>
                  </a:cubicBezTo>
                  <a:close/>
                  <a:moveTo>
                    <a:pt x="19316" y="783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grpSp>
    </p:spTree>
    <p:extLst>
      <p:ext uri="{BB962C8B-B14F-4D97-AF65-F5344CB8AC3E}">
        <p14:creationId xmlns:p14="http://schemas.microsoft.com/office/powerpoint/2010/main" val="654720348"/>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ight Bulb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rial Narrow" panose="020B0606020202030204" pitchFamily="34" charset="0"/>
                <a:cs typeface="Arial Narrow" panose="020B0606020202030204" pitchFamily="34" charset="0"/>
              </a:defRPr>
            </a:lvl1pPr>
          </a:lstStyle>
          <a:p>
            <a:r>
              <a:rPr lang="en-US" dirty="0" smtClean="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atin typeface="Arial Narrow" panose="020B0606020202030204" pitchFamily="34" charset="0"/>
              </a:defRPr>
            </a:lvl1pPr>
          </a:lstStyle>
          <a:p>
            <a:fld id="{4FB80D6B-206B-D942-99E0-1D15FA9B7D6F}" type="slidenum">
              <a:rPr lang="en-US" smtClean="0"/>
              <a:pPr/>
              <a:t>‹#›</a:t>
            </a:fld>
            <a:endParaRPr lang="en-US" dirty="0"/>
          </a:p>
        </p:txBody>
      </p:sp>
      <p:sp>
        <p:nvSpPr>
          <p:cNvPr id="5" name="Line 5"/>
          <p:cNvSpPr>
            <a:spLocks noChangeShapeType="1"/>
          </p:cNvSpPr>
          <p:nvPr userDrawn="1"/>
        </p:nvSpPr>
        <p:spPr bwMode="auto">
          <a:xfrm rot="10800000" flipH="1">
            <a:off x="875117" y="2945960"/>
            <a:ext cx="7393781" cy="0"/>
          </a:xfrm>
          <a:prstGeom prst="line">
            <a:avLst/>
          </a:prstGeom>
          <a:noFill/>
          <a:ln w="12700" cap="flat">
            <a:solidFill>
              <a:srgbClr val="CFAB2B"/>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sp>
        <p:nvSpPr>
          <p:cNvPr id="6" name="Text Placeholder 8"/>
          <p:cNvSpPr>
            <a:spLocks noGrp="1"/>
          </p:cNvSpPr>
          <p:nvPr>
            <p:ph type="body" sz="quarter" idx="11" hasCustomPrompt="1"/>
          </p:nvPr>
        </p:nvSpPr>
        <p:spPr>
          <a:xfrm>
            <a:off x="3071820" y="2812857"/>
            <a:ext cx="3000375" cy="200918"/>
          </a:xfrm>
          <a:prstGeom prst="rect">
            <a:avLst/>
          </a:prstGeom>
          <a:solidFill>
            <a:srgbClr val="616163"/>
          </a:solidFill>
          <a:ln>
            <a:noFill/>
          </a:ln>
        </p:spPr>
        <p:txBody>
          <a:bodyPr vert="horz" lIns="64270" tIns="32135" rIns="64270" bIns="32135"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Heading</a:t>
            </a:r>
            <a:r>
              <a:rPr lang="es-ES_tradnl" dirty="0" smtClean="0"/>
              <a:t> </a:t>
            </a:r>
            <a:r>
              <a:rPr lang="es-ES_tradnl" dirty="0" err="1" smtClean="0"/>
              <a:t>Subtitle</a:t>
            </a:r>
            <a:endParaRPr lang="en-US" dirty="0"/>
          </a:p>
        </p:txBody>
      </p:sp>
      <p:sp>
        <p:nvSpPr>
          <p:cNvPr id="66" name="AutoShape 3"/>
          <p:cNvSpPr>
            <a:spLocks/>
          </p:cNvSpPr>
          <p:nvPr userDrawn="1"/>
        </p:nvSpPr>
        <p:spPr bwMode="auto">
          <a:xfrm>
            <a:off x="4366617" y="1454146"/>
            <a:ext cx="401836" cy="488900"/>
          </a:xfrm>
          <a:custGeom>
            <a:avLst/>
            <a:gdLst/>
            <a:ahLst/>
            <a:cxnLst/>
            <a:rect l="0" t="0" r="r" b="b"/>
            <a:pathLst>
              <a:path w="21600" h="21600">
                <a:moveTo>
                  <a:pt x="10017" y="12404"/>
                </a:moveTo>
                <a:cubicBezTo>
                  <a:pt x="11368" y="12196"/>
                  <a:pt x="11368" y="13237"/>
                  <a:pt x="10468" y="13861"/>
                </a:cubicBezTo>
                <a:cubicBezTo>
                  <a:pt x="10468" y="13861"/>
                  <a:pt x="8666" y="12613"/>
                  <a:pt x="10017" y="12404"/>
                </a:cubicBezTo>
                <a:cubicBezTo>
                  <a:pt x="10017" y="12404"/>
                  <a:pt x="10017" y="12404"/>
                  <a:pt x="10017" y="12404"/>
                </a:cubicBezTo>
                <a:close/>
                <a:moveTo>
                  <a:pt x="10791" y="11128"/>
                </a:moveTo>
                <a:cubicBezTo>
                  <a:pt x="10791" y="11128"/>
                  <a:pt x="11930" y="13237"/>
                  <a:pt x="9793" y="11363"/>
                </a:cubicBezTo>
                <a:cubicBezTo>
                  <a:pt x="9793" y="11363"/>
                  <a:pt x="6642" y="7406"/>
                  <a:pt x="6416" y="7059"/>
                </a:cubicBezTo>
                <a:cubicBezTo>
                  <a:pt x="6416" y="7059"/>
                  <a:pt x="7091" y="6971"/>
                  <a:pt x="7766" y="7319"/>
                </a:cubicBezTo>
                <a:cubicBezTo>
                  <a:pt x="8442" y="7666"/>
                  <a:pt x="9905" y="7388"/>
                  <a:pt x="10468" y="7388"/>
                </a:cubicBezTo>
                <a:cubicBezTo>
                  <a:pt x="11030" y="7388"/>
                  <a:pt x="11818" y="7614"/>
                  <a:pt x="12830" y="7267"/>
                </a:cubicBezTo>
                <a:cubicBezTo>
                  <a:pt x="13843" y="6919"/>
                  <a:pt x="13281" y="7683"/>
                  <a:pt x="13281" y="7683"/>
                </a:cubicBezTo>
                <a:cubicBezTo>
                  <a:pt x="13281" y="7683"/>
                  <a:pt x="11128" y="10781"/>
                  <a:pt x="10791" y="11128"/>
                </a:cubicBezTo>
                <a:cubicBezTo>
                  <a:pt x="10791" y="11128"/>
                  <a:pt x="10791" y="11128"/>
                  <a:pt x="10791" y="11128"/>
                </a:cubicBezTo>
                <a:close/>
                <a:moveTo>
                  <a:pt x="12830" y="6642"/>
                </a:moveTo>
                <a:cubicBezTo>
                  <a:pt x="11143" y="6990"/>
                  <a:pt x="6528" y="5879"/>
                  <a:pt x="6528" y="5879"/>
                </a:cubicBezTo>
                <a:cubicBezTo>
                  <a:pt x="5966" y="5670"/>
                  <a:pt x="4503" y="5949"/>
                  <a:pt x="4503" y="5949"/>
                </a:cubicBezTo>
                <a:cubicBezTo>
                  <a:pt x="4952" y="6364"/>
                  <a:pt x="8666" y="11154"/>
                  <a:pt x="8666" y="11570"/>
                </a:cubicBezTo>
                <a:cubicBezTo>
                  <a:pt x="8666" y="11987"/>
                  <a:pt x="9566" y="14209"/>
                  <a:pt x="9566" y="14209"/>
                </a:cubicBezTo>
                <a:cubicBezTo>
                  <a:pt x="11368" y="16430"/>
                  <a:pt x="11030" y="13376"/>
                  <a:pt x="11030" y="13376"/>
                </a:cubicBezTo>
                <a:cubicBezTo>
                  <a:pt x="11030" y="12404"/>
                  <a:pt x="14885" y="6582"/>
                  <a:pt x="14885" y="6582"/>
                </a:cubicBezTo>
                <a:cubicBezTo>
                  <a:pt x="15671" y="5402"/>
                  <a:pt x="12830" y="6642"/>
                  <a:pt x="12830" y="6642"/>
                </a:cubicBezTo>
                <a:cubicBezTo>
                  <a:pt x="12830" y="6642"/>
                  <a:pt x="12830" y="6642"/>
                  <a:pt x="12830" y="6642"/>
                </a:cubicBezTo>
                <a:close/>
                <a:moveTo>
                  <a:pt x="7457" y="16638"/>
                </a:moveTo>
                <a:lnTo>
                  <a:pt x="14294" y="16638"/>
                </a:lnTo>
                <a:cubicBezTo>
                  <a:pt x="14667" y="16638"/>
                  <a:pt x="14970" y="16452"/>
                  <a:pt x="14970" y="16222"/>
                </a:cubicBezTo>
                <a:cubicBezTo>
                  <a:pt x="14970" y="15992"/>
                  <a:pt x="14667" y="15806"/>
                  <a:pt x="14294" y="15806"/>
                </a:cubicBezTo>
                <a:lnTo>
                  <a:pt x="7457" y="15806"/>
                </a:lnTo>
                <a:cubicBezTo>
                  <a:pt x="7084" y="15806"/>
                  <a:pt x="6782" y="15992"/>
                  <a:pt x="6782" y="16222"/>
                </a:cubicBezTo>
                <a:cubicBezTo>
                  <a:pt x="6782" y="16452"/>
                  <a:pt x="7084" y="16638"/>
                  <a:pt x="7457" y="16638"/>
                </a:cubicBezTo>
                <a:cubicBezTo>
                  <a:pt x="7457" y="16638"/>
                  <a:pt x="7457" y="16638"/>
                  <a:pt x="7457" y="16638"/>
                </a:cubicBezTo>
                <a:close/>
                <a:moveTo>
                  <a:pt x="7457" y="18304"/>
                </a:moveTo>
                <a:lnTo>
                  <a:pt x="14294" y="18304"/>
                </a:lnTo>
                <a:cubicBezTo>
                  <a:pt x="14667" y="18304"/>
                  <a:pt x="14970" y="18118"/>
                  <a:pt x="14970" y="17887"/>
                </a:cubicBezTo>
                <a:cubicBezTo>
                  <a:pt x="14970" y="17658"/>
                  <a:pt x="14667" y="17471"/>
                  <a:pt x="14294" y="17471"/>
                </a:cubicBezTo>
                <a:lnTo>
                  <a:pt x="7457" y="17471"/>
                </a:lnTo>
                <a:cubicBezTo>
                  <a:pt x="7084" y="17471"/>
                  <a:pt x="6782" y="17658"/>
                  <a:pt x="6782" y="17887"/>
                </a:cubicBezTo>
                <a:cubicBezTo>
                  <a:pt x="6782" y="18118"/>
                  <a:pt x="7084" y="18304"/>
                  <a:pt x="7457" y="18304"/>
                </a:cubicBezTo>
                <a:cubicBezTo>
                  <a:pt x="7457" y="18304"/>
                  <a:pt x="7457" y="18304"/>
                  <a:pt x="7457" y="18304"/>
                </a:cubicBezTo>
                <a:close/>
                <a:moveTo>
                  <a:pt x="7457" y="19970"/>
                </a:moveTo>
                <a:lnTo>
                  <a:pt x="14294" y="19970"/>
                </a:lnTo>
                <a:cubicBezTo>
                  <a:pt x="14667" y="19970"/>
                  <a:pt x="14970" y="19784"/>
                  <a:pt x="14970" y="19554"/>
                </a:cubicBezTo>
                <a:cubicBezTo>
                  <a:pt x="14970" y="19324"/>
                  <a:pt x="14667" y="19138"/>
                  <a:pt x="14294" y="19138"/>
                </a:cubicBezTo>
                <a:lnTo>
                  <a:pt x="7457" y="19138"/>
                </a:lnTo>
                <a:cubicBezTo>
                  <a:pt x="7084" y="19138"/>
                  <a:pt x="6782" y="19324"/>
                  <a:pt x="6782" y="19554"/>
                </a:cubicBezTo>
                <a:cubicBezTo>
                  <a:pt x="6782" y="19784"/>
                  <a:pt x="7084" y="19970"/>
                  <a:pt x="7457" y="19970"/>
                </a:cubicBezTo>
                <a:cubicBezTo>
                  <a:pt x="7457" y="19970"/>
                  <a:pt x="7457" y="19970"/>
                  <a:pt x="7457" y="19970"/>
                </a:cubicBezTo>
                <a:close/>
                <a:moveTo>
                  <a:pt x="20479" y="9748"/>
                </a:moveTo>
                <a:cubicBezTo>
                  <a:pt x="19918" y="10417"/>
                  <a:pt x="18604" y="11888"/>
                  <a:pt x="17707" y="13286"/>
                </a:cubicBezTo>
                <a:cubicBezTo>
                  <a:pt x="17707" y="13286"/>
                  <a:pt x="16185" y="14517"/>
                  <a:pt x="16153" y="15670"/>
                </a:cubicBezTo>
                <a:lnTo>
                  <a:pt x="16085" y="20561"/>
                </a:lnTo>
                <a:cubicBezTo>
                  <a:pt x="16085" y="20561"/>
                  <a:pt x="14289" y="21600"/>
                  <a:pt x="10748" y="21600"/>
                </a:cubicBezTo>
                <a:cubicBezTo>
                  <a:pt x="10740" y="21600"/>
                  <a:pt x="10714" y="21600"/>
                  <a:pt x="10641" y="21600"/>
                </a:cubicBezTo>
                <a:cubicBezTo>
                  <a:pt x="6926" y="21600"/>
                  <a:pt x="5522" y="20399"/>
                  <a:pt x="5522" y="20399"/>
                </a:cubicBezTo>
                <a:lnTo>
                  <a:pt x="5398" y="15536"/>
                </a:lnTo>
                <a:cubicBezTo>
                  <a:pt x="5292" y="14293"/>
                  <a:pt x="4104" y="13286"/>
                  <a:pt x="4104" y="13286"/>
                </a:cubicBezTo>
                <a:cubicBezTo>
                  <a:pt x="3207" y="11888"/>
                  <a:pt x="1471" y="10417"/>
                  <a:pt x="910" y="9748"/>
                </a:cubicBezTo>
                <a:cubicBezTo>
                  <a:pt x="139" y="8830"/>
                  <a:pt x="0" y="7788"/>
                  <a:pt x="0" y="6682"/>
                </a:cubicBezTo>
                <a:cubicBezTo>
                  <a:pt x="0" y="2992"/>
                  <a:pt x="4422" y="0"/>
                  <a:pt x="10404" y="0"/>
                </a:cubicBezTo>
                <a:cubicBezTo>
                  <a:pt x="10458" y="0"/>
                  <a:pt x="10932" y="0"/>
                  <a:pt x="10983" y="0"/>
                </a:cubicBezTo>
                <a:cubicBezTo>
                  <a:pt x="16966" y="0"/>
                  <a:pt x="21600" y="2992"/>
                  <a:pt x="21600" y="6682"/>
                </a:cubicBezTo>
                <a:cubicBezTo>
                  <a:pt x="21600" y="7788"/>
                  <a:pt x="21249" y="8830"/>
                  <a:pt x="20479" y="9748"/>
                </a:cubicBezTo>
                <a:cubicBezTo>
                  <a:pt x="20479" y="9748"/>
                  <a:pt x="20479" y="9748"/>
                  <a:pt x="20479" y="9748"/>
                </a:cubicBezTo>
                <a:close/>
                <a:moveTo>
                  <a:pt x="20479" y="9748"/>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Tree>
    <p:extLst>
      <p:ext uri="{BB962C8B-B14F-4D97-AF65-F5344CB8AC3E}">
        <p14:creationId xmlns:p14="http://schemas.microsoft.com/office/powerpoint/2010/main" val="1752693261"/>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egaphone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Arial Narrow" panose="020B0606020202030204" pitchFamily="34" charset="0"/>
                <a:cs typeface="Arial Narrow" panose="020B0606020202030204" pitchFamily="34" charset="0"/>
              </a:defRPr>
            </a:lvl1pPr>
          </a:lstStyle>
          <a:p>
            <a:r>
              <a:rPr lang="en-US" dirty="0" smtClean="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atin typeface="Arial Narrow" panose="020B0606020202030204" pitchFamily="34" charset="0"/>
              </a:defRPr>
            </a:lvl1pPr>
          </a:lstStyle>
          <a:p>
            <a:fld id="{4FB80D6B-206B-D942-99E0-1D15FA9B7D6F}" type="slidenum">
              <a:rPr lang="en-US" smtClean="0"/>
              <a:pPr/>
              <a:t>‹#›</a:t>
            </a:fld>
            <a:endParaRPr lang="en-US" dirty="0"/>
          </a:p>
        </p:txBody>
      </p:sp>
      <p:sp>
        <p:nvSpPr>
          <p:cNvPr id="5" name="Line 5"/>
          <p:cNvSpPr>
            <a:spLocks noChangeShapeType="1"/>
          </p:cNvSpPr>
          <p:nvPr userDrawn="1"/>
        </p:nvSpPr>
        <p:spPr bwMode="auto">
          <a:xfrm rot="10800000" flipH="1">
            <a:off x="875117" y="2945960"/>
            <a:ext cx="7393781" cy="0"/>
          </a:xfrm>
          <a:prstGeom prst="line">
            <a:avLst/>
          </a:prstGeom>
          <a:noFill/>
          <a:ln w="12700" cap="flat">
            <a:solidFill>
              <a:srgbClr val="CFAB2B"/>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sp>
        <p:nvSpPr>
          <p:cNvPr id="6" name="Text Placeholder 8"/>
          <p:cNvSpPr>
            <a:spLocks noGrp="1"/>
          </p:cNvSpPr>
          <p:nvPr>
            <p:ph type="body" sz="quarter" idx="11" hasCustomPrompt="1"/>
          </p:nvPr>
        </p:nvSpPr>
        <p:spPr>
          <a:xfrm>
            <a:off x="3071820" y="2812857"/>
            <a:ext cx="3000375" cy="200918"/>
          </a:xfrm>
          <a:prstGeom prst="rect">
            <a:avLst/>
          </a:prstGeom>
          <a:solidFill>
            <a:srgbClr val="616163"/>
          </a:solidFill>
          <a:ln>
            <a:noFill/>
          </a:ln>
        </p:spPr>
        <p:txBody>
          <a:bodyPr vert="horz" lIns="64270" tIns="32135" rIns="64270" bIns="32135"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Heading</a:t>
            </a:r>
            <a:r>
              <a:rPr lang="es-ES_tradnl" dirty="0" smtClean="0"/>
              <a:t> </a:t>
            </a:r>
            <a:r>
              <a:rPr lang="es-ES_tradnl" dirty="0" err="1" smtClean="0"/>
              <a:t>Subtitle</a:t>
            </a:r>
            <a:endParaRPr lang="en-US" dirty="0"/>
          </a:p>
        </p:txBody>
      </p:sp>
      <p:sp>
        <p:nvSpPr>
          <p:cNvPr id="66" name="AutoShape 3"/>
          <p:cNvSpPr>
            <a:spLocks/>
          </p:cNvSpPr>
          <p:nvPr userDrawn="1"/>
        </p:nvSpPr>
        <p:spPr bwMode="auto">
          <a:xfrm>
            <a:off x="4250531" y="1540373"/>
            <a:ext cx="634008" cy="462111"/>
          </a:xfrm>
          <a:custGeom>
            <a:avLst/>
            <a:gdLst/>
            <a:ahLst/>
            <a:cxnLst/>
            <a:rect l="0" t="0" r="r" b="b"/>
            <a:pathLst>
              <a:path w="21553" h="21600">
                <a:moveTo>
                  <a:pt x="743" y="20057"/>
                </a:moveTo>
                <a:cubicBezTo>
                  <a:pt x="333" y="20057"/>
                  <a:pt x="0" y="19712"/>
                  <a:pt x="0" y="19286"/>
                </a:cubicBezTo>
                <a:lnTo>
                  <a:pt x="0" y="772"/>
                </a:lnTo>
                <a:cubicBezTo>
                  <a:pt x="0" y="345"/>
                  <a:pt x="333" y="0"/>
                  <a:pt x="743" y="0"/>
                </a:cubicBezTo>
                <a:cubicBezTo>
                  <a:pt x="1154" y="0"/>
                  <a:pt x="1487" y="345"/>
                  <a:pt x="1487" y="772"/>
                </a:cubicBezTo>
                <a:lnTo>
                  <a:pt x="1487" y="19286"/>
                </a:lnTo>
                <a:cubicBezTo>
                  <a:pt x="1487" y="19712"/>
                  <a:pt x="1154" y="20057"/>
                  <a:pt x="743" y="20057"/>
                </a:cubicBezTo>
                <a:cubicBezTo>
                  <a:pt x="743" y="20057"/>
                  <a:pt x="743" y="20057"/>
                  <a:pt x="743" y="20057"/>
                </a:cubicBezTo>
                <a:close/>
                <a:moveTo>
                  <a:pt x="15607" y="6991"/>
                </a:moveTo>
                <a:cubicBezTo>
                  <a:pt x="15607" y="6991"/>
                  <a:pt x="15468" y="6171"/>
                  <a:pt x="16397" y="6171"/>
                </a:cubicBezTo>
                <a:lnTo>
                  <a:pt x="19277" y="6171"/>
                </a:lnTo>
                <a:cubicBezTo>
                  <a:pt x="19277" y="6171"/>
                  <a:pt x="21553" y="6268"/>
                  <a:pt x="21553" y="8438"/>
                </a:cubicBezTo>
                <a:lnTo>
                  <a:pt x="21553" y="11427"/>
                </a:lnTo>
                <a:cubicBezTo>
                  <a:pt x="21553" y="11427"/>
                  <a:pt x="21600" y="13934"/>
                  <a:pt x="19370" y="13934"/>
                </a:cubicBezTo>
                <a:cubicBezTo>
                  <a:pt x="19370" y="13934"/>
                  <a:pt x="18580" y="14416"/>
                  <a:pt x="18580" y="15332"/>
                </a:cubicBezTo>
                <a:lnTo>
                  <a:pt x="18580" y="20732"/>
                </a:lnTo>
                <a:cubicBezTo>
                  <a:pt x="18580" y="20732"/>
                  <a:pt x="18719" y="21600"/>
                  <a:pt x="17837" y="21600"/>
                </a:cubicBezTo>
                <a:lnTo>
                  <a:pt x="16444" y="21600"/>
                </a:lnTo>
                <a:cubicBezTo>
                  <a:pt x="16444" y="21600"/>
                  <a:pt x="15607" y="21407"/>
                  <a:pt x="15607" y="20780"/>
                </a:cubicBezTo>
                <a:cubicBezTo>
                  <a:pt x="15607" y="20780"/>
                  <a:pt x="15700" y="17791"/>
                  <a:pt x="16258" y="17791"/>
                </a:cubicBezTo>
                <a:cubicBezTo>
                  <a:pt x="16258" y="17791"/>
                  <a:pt x="14910" y="16200"/>
                  <a:pt x="16397" y="15476"/>
                </a:cubicBezTo>
                <a:cubicBezTo>
                  <a:pt x="16397" y="15476"/>
                  <a:pt x="15654" y="14465"/>
                  <a:pt x="15654" y="13885"/>
                </a:cubicBezTo>
                <a:lnTo>
                  <a:pt x="15607" y="6991"/>
                </a:lnTo>
                <a:cubicBezTo>
                  <a:pt x="15607" y="6991"/>
                  <a:pt x="15607" y="6991"/>
                  <a:pt x="15607" y="6991"/>
                </a:cubicBezTo>
                <a:close/>
                <a:moveTo>
                  <a:pt x="2864" y="18956"/>
                </a:moveTo>
                <a:cubicBezTo>
                  <a:pt x="2864" y="18956"/>
                  <a:pt x="2206" y="19744"/>
                  <a:pt x="2254" y="18924"/>
                </a:cubicBezTo>
                <a:lnTo>
                  <a:pt x="2252" y="1109"/>
                </a:lnTo>
                <a:cubicBezTo>
                  <a:pt x="2252" y="241"/>
                  <a:pt x="3019" y="1205"/>
                  <a:pt x="3019" y="1205"/>
                </a:cubicBezTo>
                <a:cubicBezTo>
                  <a:pt x="6643" y="6605"/>
                  <a:pt x="14121" y="6171"/>
                  <a:pt x="14121" y="6171"/>
                </a:cubicBezTo>
                <a:cubicBezTo>
                  <a:pt x="15004" y="6171"/>
                  <a:pt x="14864" y="6895"/>
                  <a:pt x="14864" y="6895"/>
                </a:cubicBezTo>
                <a:lnTo>
                  <a:pt x="14864" y="13162"/>
                </a:lnTo>
                <a:cubicBezTo>
                  <a:pt x="14864" y="13885"/>
                  <a:pt x="14075" y="13885"/>
                  <a:pt x="14075" y="13885"/>
                </a:cubicBezTo>
                <a:cubicBezTo>
                  <a:pt x="5713" y="13885"/>
                  <a:pt x="2864" y="18956"/>
                  <a:pt x="2864" y="18956"/>
                </a:cubicBezTo>
                <a:cubicBezTo>
                  <a:pt x="2864" y="18956"/>
                  <a:pt x="2864" y="18956"/>
                  <a:pt x="2864" y="18956"/>
                </a:cubicBezTo>
                <a:close/>
                <a:moveTo>
                  <a:pt x="2864" y="18956"/>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Tree>
    <p:extLst>
      <p:ext uri="{BB962C8B-B14F-4D97-AF65-F5344CB8AC3E}">
        <p14:creationId xmlns:p14="http://schemas.microsoft.com/office/powerpoint/2010/main" val="56100683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N|P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vl1pPr>
          </a:lstStyle>
          <a:p>
            <a:fld id="{A11A7AB3-D76D-3949-8ECB-0C5FD27E9712}" type="slidenum">
              <a:rPr lang="en-US"/>
              <a:pPr/>
              <a:t>‹#›</a:t>
            </a:fld>
            <a:endParaRPr lang="en-US" dirty="0"/>
          </a:p>
        </p:txBody>
      </p:sp>
      <p:sp>
        <p:nvSpPr>
          <p:cNvPr id="5" name="Line 5"/>
          <p:cNvSpPr>
            <a:spLocks noChangeShapeType="1"/>
          </p:cNvSpPr>
          <p:nvPr userDrawn="1"/>
        </p:nvSpPr>
        <p:spPr bwMode="auto">
          <a:xfrm rot="10800000" flipH="1">
            <a:off x="875117" y="2945960"/>
            <a:ext cx="7393781" cy="0"/>
          </a:xfrm>
          <a:prstGeom prst="line">
            <a:avLst/>
          </a:prstGeom>
          <a:noFill/>
          <a:ln w="12700" cap="flat">
            <a:solidFill>
              <a:srgbClr val="655416"/>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sp>
        <p:nvSpPr>
          <p:cNvPr id="6" name="Text Placeholder 8"/>
          <p:cNvSpPr>
            <a:spLocks noGrp="1"/>
          </p:cNvSpPr>
          <p:nvPr>
            <p:ph type="body" sz="quarter" idx="11" hasCustomPrompt="1"/>
          </p:nvPr>
        </p:nvSpPr>
        <p:spPr>
          <a:xfrm>
            <a:off x="3071820" y="2812857"/>
            <a:ext cx="3000375" cy="200918"/>
          </a:xfrm>
          <a:prstGeom prst="rect">
            <a:avLst/>
          </a:prstGeom>
          <a:solidFill>
            <a:srgbClr val="D5A71F"/>
          </a:solidFill>
          <a:ln>
            <a:noFill/>
          </a:ln>
        </p:spPr>
        <p:txBody>
          <a:bodyPr vert="horz" lIns="64267" tIns="32133" rIns="64267" bIns="32133"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Heading</a:t>
            </a:r>
            <a:r>
              <a:rPr lang="es-ES_tradnl" dirty="0" smtClean="0"/>
              <a:t> </a:t>
            </a:r>
            <a:r>
              <a:rPr lang="es-ES_tradnl" dirty="0" err="1" smtClean="0"/>
              <a:t>Subtitle</a:t>
            </a:r>
            <a:endParaRPr lang="en-US" dirty="0"/>
          </a:p>
        </p:txBody>
      </p:sp>
      <p:grpSp>
        <p:nvGrpSpPr>
          <p:cNvPr id="10" name="Group 10"/>
          <p:cNvGrpSpPr>
            <a:grpSpLocks/>
          </p:cNvGrpSpPr>
          <p:nvPr userDrawn="1"/>
        </p:nvGrpSpPr>
        <p:grpSpPr bwMode="auto">
          <a:xfrm>
            <a:off x="4134445" y="1591526"/>
            <a:ext cx="812602" cy="379770"/>
            <a:chOff x="0" y="-6"/>
            <a:chExt cx="536" cy="334"/>
          </a:xfrm>
        </p:grpSpPr>
        <p:sp>
          <p:nvSpPr>
            <p:cNvPr id="11" name="AutoShape 7"/>
            <p:cNvSpPr>
              <a:spLocks/>
            </p:cNvSpPr>
            <p:nvPr/>
          </p:nvSpPr>
          <p:spPr bwMode="auto">
            <a:xfrm>
              <a:off x="0" y="45"/>
              <a:ext cx="181" cy="231"/>
            </a:xfrm>
            <a:custGeom>
              <a:avLst/>
              <a:gdLst/>
              <a:ahLst/>
              <a:cxnLst/>
              <a:rect l="0" t="0" r="r" b="b"/>
              <a:pathLst>
                <a:path w="21600" h="21600">
                  <a:moveTo>
                    <a:pt x="0" y="0"/>
                  </a:moveTo>
                  <a:lnTo>
                    <a:pt x="479" y="0"/>
                  </a:lnTo>
                  <a:lnTo>
                    <a:pt x="17173" y="13550"/>
                  </a:lnTo>
                  <a:lnTo>
                    <a:pt x="17173" y="663"/>
                  </a:lnTo>
                  <a:lnTo>
                    <a:pt x="21600" y="663"/>
                  </a:lnTo>
                  <a:lnTo>
                    <a:pt x="21600" y="21600"/>
                  </a:lnTo>
                  <a:lnTo>
                    <a:pt x="21125" y="21600"/>
                  </a:lnTo>
                  <a:lnTo>
                    <a:pt x="4398" y="8056"/>
                  </a:lnTo>
                  <a:lnTo>
                    <a:pt x="4398" y="20943"/>
                  </a:lnTo>
                  <a:lnTo>
                    <a:pt x="0" y="20943"/>
                  </a:lnTo>
                  <a:cubicBezTo>
                    <a:pt x="0" y="20943"/>
                    <a:pt x="0" y="0"/>
                    <a:pt x="0" y="0"/>
                  </a:cubicBezTo>
                  <a:close/>
                  <a:moveTo>
                    <a:pt x="0" y="0"/>
                  </a:moveTo>
                </a:path>
              </a:pathLst>
            </a:custGeom>
            <a:solidFill>
              <a:srgbClr val="65541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solidFill>
                  <a:srgbClr val="456C22"/>
                </a:solidFill>
              </a:endParaRPr>
            </a:p>
          </p:txBody>
        </p:sp>
        <p:sp>
          <p:nvSpPr>
            <p:cNvPr id="12" name="Line 8"/>
            <p:cNvSpPr>
              <a:spLocks noChangeShapeType="1"/>
            </p:cNvSpPr>
            <p:nvPr/>
          </p:nvSpPr>
          <p:spPr bwMode="auto">
            <a:xfrm rot="10800000" flipH="1">
              <a:off x="287" y="-6"/>
              <a:ext cx="0" cy="334"/>
            </a:xfrm>
            <a:prstGeom prst="line">
              <a:avLst/>
            </a:prstGeom>
            <a:solidFill>
              <a:srgbClr val="CFAB2B"/>
            </a:solidFill>
            <a:ln w="12700" cap="flat">
              <a:solidFill>
                <a:srgbClr val="655416"/>
              </a:solidFill>
              <a:prstDash val="solid"/>
              <a:miter lim="800000"/>
              <a:headEnd type="none" w="med" len="med"/>
              <a:tailEnd type="none" w="med" len="med"/>
            </a:ln>
          </p:spPr>
          <p:txBody>
            <a:bodyPr lIns="0" tIns="0" rIns="0" bIns="0"/>
            <a:lstStyle/>
            <a:p>
              <a:endParaRPr lang="en-US" sz="1350" dirty="0">
                <a:solidFill>
                  <a:srgbClr val="456C22"/>
                </a:solidFill>
              </a:endParaRPr>
            </a:p>
          </p:txBody>
        </p:sp>
        <p:sp>
          <p:nvSpPr>
            <p:cNvPr id="13" name="AutoShape 9"/>
            <p:cNvSpPr>
              <a:spLocks/>
            </p:cNvSpPr>
            <p:nvPr/>
          </p:nvSpPr>
          <p:spPr bwMode="auto">
            <a:xfrm>
              <a:off x="392" y="51"/>
              <a:ext cx="144" cy="216"/>
            </a:xfrm>
            <a:custGeom>
              <a:avLst/>
              <a:gdLst/>
              <a:ahLst/>
              <a:cxnLst/>
              <a:rect l="0" t="0" r="r" b="b"/>
              <a:pathLst>
                <a:path w="21600" h="21600">
                  <a:moveTo>
                    <a:pt x="8257" y="9972"/>
                  </a:moveTo>
                  <a:cubicBezTo>
                    <a:pt x="13337" y="9972"/>
                    <a:pt x="15885" y="8721"/>
                    <a:pt x="15885" y="6523"/>
                  </a:cubicBezTo>
                  <a:cubicBezTo>
                    <a:pt x="15885" y="4147"/>
                    <a:pt x="13156" y="3200"/>
                    <a:pt x="7754" y="3200"/>
                  </a:cubicBezTo>
                  <a:lnTo>
                    <a:pt x="5676" y="3200"/>
                  </a:lnTo>
                  <a:lnTo>
                    <a:pt x="5676" y="9972"/>
                  </a:lnTo>
                  <a:cubicBezTo>
                    <a:pt x="5676" y="9972"/>
                    <a:pt x="8257" y="9972"/>
                    <a:pt x="8257" y="9972"/>
                  </a:cubicBezTo>
                  <a:close/>
                  <a:moveTo>
                    <a:pt x="0" y="0"/>
                  </a:moveTo>
                  <a:lnTo>
                    <a:pt x="7569" y="0"/>
                  </a:lnTo>
                  <a:cubicBezTo>
                    <a:pt x="11776" y="0"/>
                    <a:pt x="14998" y="241"/>
                    <a:pt x="17770" y="1553"/>
                  </a:cubicBezTo>
                  <a:cubicBezTo>
                    <a:pt x="20218" y="2712"/>
                    <a:pt x="21600" y="4508"/>
                    <a:pt x="21600" y="6372"/>
                  </a:cubicBezTo>
                  <a:cubicBezTo>
                    <a:pt x="21600" y="10524"/>
                    <a:pt x="16807" y="13175"/>
                    <a:pt x="8118" y="13175"/>
                  </a:cubicBezTo>
                  <a:cubicBezTo>
                    <a:pt x="7896" y="13175"/>
                    <a:pt x="7060" y="13209"/>
                    <a:pt x="5676" y="13175"/>
                  </a:cubicBezTo>
                  <a:lnTo>
                    <a:pt x="5676" y="21600"/>
                  </a:lnTo>
                  <a:lnTo>
                    <a:pt x="0" y="21600"/>
                  </a:lnTo>
                  <a:cubicBezTo>
                    <a:pt x="0" y="21600"/>
                    <a:pt x="0" y="0"/>
                    <a:pt x="0" y="0"/>
                  </a:cubicBezTo>
                  <a:close/>
                  <a:moveTo>
                    <a:pt x="0" y="0"/>
                  </a:moveTo>
                </a:path>
              </a:pathLst>
            </a:custGeom>
            <a:solidFill>
              <a:srgbClr val="655416"/>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solidFill>
                  <a:srgbClr val="456C22"/>
                </a:solidFill>
              </a:endParaRPr>
            </a:p>
          </p:txBody>
        </p:sp>
      </p:grpSp>
    </p:spTree>
    <p:extLst>
      <p:ext uri="{BB962C8B-B14F-4D97-AF65-F5344CB8AC3E}">
        <p14:creationId xmlns:p14="http://schemas.microsoft.com/office/powerpoint/2010/main" val="347256261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ard Hat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vl1pPr>
          </a:lstStyle>
          <a:p>
            <a:fld id="{A11A7AB3-D76D-3949-8ECB-0C5FD27E9712}" type="slidenum">
              <a:rPr lang="en-US"/>
              <a:pPr/>
              <a:t>‹#›</a:t>
            </a:fld>
            <a:endParaRPr lang="en-US" dirty="0"/>
          </a:p>
        </p:txBody>
      </p:sp>
      <p:sp>
        <p:nvSpPr>
          <p:cNvPr id="5" name="Line 5"/>
          <p:cNvSpPr>
            <a:spLocks noChangeShapeType="1"/>
          </p:cNvSpPr>
          <p:nvPr userDrawn="1"/>
        </p:nvSpPr>
        <p:spPr bwMode="auto">
          <a:xfrm rot="10800000" flipH="1">
            <a:off x="875117" y="2945960"/>
            <a:ext cx="7393781" cy="0"/>
          </a:xfrm>
          <a:prstGeom prst="line">
            <a:avLst/>
          </a:prstGeom>
          <a:noFill/>
          <a:ln w="12700" cap="flat">
            <a:solidFill>
              <a:srgbClr val="655416"/>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sp>
        <p:nvSpPr>
          <p:cNvPr id="6" name="Text Placeholder 8"/>
          <p:cNvSpPr>
            <a:spLocks noGrp="1"/>
          </p:cNvSpPr>
          <p:nvPr>
            <p:ph type="body" sz="quarter" idx="11" hasCustomPrompt="1"/>
          </p:nvPr>
        </p:nvSpPr>
        <p:spPr>
          <a:xfrm>
            <a:off x="3071820" y="2812857"/>
            <a:ext cx="3000375" cy="200918"/>
          </a:xfrm>
          <a:prstGeom prst="rect">
            <a:avLst/>
          </a:prstGeom>
          <a:solidFill>
            <a:srgbClr val="D5A71F"/>
          </a:solidFill>
          <a:ln>
            <a:noFill/>
          </a:ln>
        </p:spPr>
        <p:txBody>
          <a:bodyPr vert="horz" lIns="64267" tIns="32133" rIns="64267" bIns="32133"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Heading</a:t>
            </a:r>
            <a:r>
              <a:rPr lang="es-ES_tradnl" dirty="0" smtClean="0"/>
              <a:t> </a:t>
            </a:r>
            <a:r>
              <a:rPr lang="es-ES_tradnl" dirty="0" err="1" smtClean="0"/>
              <a:t>Subtitle</a:t>
            </a:r>
            <a:endParaRPr lang="en-US" dirty="0"/>
          </a:p>
        </p:txBody>
      </p:sp>
      <p:grpSp>
        <p:nvGrpSpPr>
          <p:cNvPr id="7" name="Group 5"/>
          <p:cNvGrpSpPr>
            <a:grpSpLocks/>
          </p:cNvGrpSpPr>
          <p:nvPr userDrawn="1"/>
        </p:nvGrpSpPr>
        <p:grpSpPr bwMode="auto">
          <a:xfrm>
            <a:off x="4116594" y="1493495"/>
            <a:ext cx="913061" cy="450391"/>
            <a:chOff x="0" y="0"/>
            <a:chExt cx="818" cy="538"/>
          </a:xfrm>
        </p:grpSpPr>
        <p:sp>
          <p:nvSpPr>
            <p:cNvPr id="8" name="AutoShape 3"/>
            <p:cNvSpPr>
              <a:spLocks/>
            </p:cNvSpPr>
            <p:nvPr/>
          </p:nvSpPr>
          <p:spPr bwMode="auto">
            <a:xfrm>
              <a:off x="0" y="400"/>
              <a:ext cx="818" cy="138"/>
            </a:xfrm>
            <a:custGeom>
              <a:avLst/>
              <a:gdLst/>
              <a:ahLst/>
              <a:cxnLst/>
              <a:rect l="0" t="0" r="r" b="b"/>
              <a:pathLst>
                <a:path w="20742" h="21600">
                  <a:moveTo>
                    <a:pt x="17099" y="0"/>
                  </a:moveTo>
                  <a:cubicBezTo>
                    <a:pt x="15104" y="4205"/>
                    <a:pt x="11281" y="6343"/>
                    <a:pt x="7993" y="7426"/>
                  </a:cubicBezTo>
                  <a:cubicBezTo>
                    <a:pt x="7393" y="7623"/>
                    <a:pt x="6835" y="7713"/>
                    <a:pt x="6318" y="7713"/>
                  </a:cubicBezTo>
                  <a:cubicBezTo>
                    <a:pt x="2784" y="7713"/>
                    <a:pt x="1101" y="3504"/>
                    <a:pt x="349" y="498"/>
                  </a:cubicBezTo>
                  <a:cubicBezTo>
                    <a:pt x="-858" y="4611"/>
                    <a:pt x="1270" y="13320"/>
                    <a:pt x="3589" y="13320"/>
                  </a:cubicBezTo>
                  <a:cubicBezTo>
                    <a:pt x="6017" y="13320"/>
                    <a:pt x="8652" y="11409"/>
                    <a:pt x="9324" y="12683"/>
                  </a:cubicBezTo>
                  <a:cubicBezTo>
                    <a:pt x="9996" y="13957"/>
                    <a:pt x="12062" y="21600"/>
                    <a:pt x="12062" y="21600"/>
                  </a:cubicBezTo>
                  <a:cubicBezTo>
                    <a:pt x="20484" y="16503"/>
                    <a:pt x="20742" y="7906"/>
                    <a:pt x="20742" y="7906"/>
                  </a:cubicBezTo>
                  <a:cubicBezTo>
                    <a:pt x="20742" y="7906"/>
                    <a:pt x="17099" y="0"/>
                    <a:pt x="17099" y="0"/>
                  </a:cubicBezTo>
                  <a:close/>
                  <a:moveTo>
                    <a:pt x="17099" y="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9" name="AutoShape 4"/>
            <p:cNvSpPr>
              <a:spLocks/>
            </p:cNvSpPr>
            <p:nvPr/>
          </p:nvSpPr>
          <p:spPr bwMode="auto">
            <a:xfrm>
              <a:off x="16" y="0"/>
              <a:ext cx="650" cy="427"/>
            </a:xfrm>
            <a:custGeom>
              <a:avLst/>
              <a:gdLst/>
              <a:ahLst/>
              <a:cxnLst/>
              <a:rect l="0" t="0" r="r" b="b"/>
              <a:pathLst>
                <a:path w="21600" h="18796">
                  <a:moveTo>
                    <a:pt x="8444" y="4803"/>
                  </a:moveTo>
                  <a:cubicBezTo>
                    <a:pt x="11592" y="5005"/>
                    <a:pt x="15248" y="8506"/>
                    <a:pt x="15248" y="8506"/>
                  </a:cubicBezTo>
                  <a:cubicBezTo>
                    <a:pt x="15248" y="8506"/>
                    <a:pt x="9003" y="4938"/>
                    <a:pt x="3215" y="8506"/>
                  </a:cubicBezTo>
                  <a:cubicBezTo>
                    <a:pt x="3215" y="8506"/>
                    <a:pt x="5297" y="4601"/>
                    <a:pt x="8444" y="4803"/>
                  </a:cubicBezTo>
                  <a:close/>
                  <a:moveTo>
                    <a:pt x="15248" y="4063"/>
                  </a:moveTo>
                  <a:cubicBezTo>
                    <a:pt x="15248" y="4063"/>
                    <a:pt x="10221" y="562"/>
                    <a:pt x="5550" y="3793"/>
                  </a:cubicBezTo>
                  <a:cubicBezTo>
                    <a:pt x="5550" y="3793"/>
                    <a:pt x="8241" y="-2804"/>
                    <a:pt x="15248" y="4063"/>
                  </a:cubicBezTo>
                  <a:close/>
                  <a:moveTo>
                    <a:pt x="1920" y="16147"/>
                  </a:moveTo>
                  <a:lnTo>
                    <a:pt x="5220" y="16349"/>
                  </a:lnTo>
                  <a:lnTo>
                    <a:pt x="5220" y="18675"/>
                  </a:lnTo>
                  <a:cubicBezTo>
                    <a:pt x="5910" y="18749"/>
                    <a:pt x="6673" y="18795"/>
                    <a:pt x="7531" y="18796"/>
                  </a:cubicBezTo>
                  <a:lnTo>
                    <a:pt x="7531" y="16685"/>
                  </a:lnTo>
                  <a:lnTo>
                    <a:pt x="11110" y="16685"/>
                  </a:lnTo>
                  <a:lnTo>
                    <a:pt x="11230" y="18598"/>
                  </a:lnTo>
                  <a:cubicBezTo>
                    <a:pt x="16704" y="18128"/>
                    <a:pt x="19971" y="17366"/>
                    <a:pt x="21600" y="16623"/>
                  </a:cubicBezTo>
                  <a:cubicBezTo>
                    <a:pt x="20669" y="6076"/>
                    <a:pt x="14380" y="89"/>
                    <a:pt x="10086" y="1"/>
                  </a:cubicBezTo>
                  <a:cubicBezTo>
                    <a:pt x="5686" y="-89"/>
                    <a:pt x="4603" y="4220"/>
                    <a:pt x="4603" y="4220"/>
                  </a:cubicBezTo>
                  <a:cubicBezTo>
                    <a:pt x="489" y="7856"/>
                    <a:pt x="40" y="14754"/>
                    <a:pt x="0" y="16817"/>
                  </a:cubicBezTo>
                  <a:cubicBezTo>
                    <a:pt x="357" y="17140"/>
                    <a:pt x="960" y="17562"/>
                    <a:pt x="1920" y="17934"/>
                  </a:cubicBezTo>
                  <a:cubicBezTo>
                    <a:pt x="1920" y="17934"/>
                    <a:pt x="1920" y="16147"/>
                    <a:pt x="1920" y="16147"/>
                  </a:cubicBezTo>
                  <a:close/>
                  <a:moveTo>
                    <a:pt x="1920" y="16147"/>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grpSp>
    </p:spTree>
    <p:extLst>
      <p:ext uri="{BB962C8B-B14F-4D97-AF65-F5344CB8AC3E}">
        <p14:creationId xmlns:p14="http://schemas.microsoft.com/office/powerpoint/2010/main" val="2553222995"/>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Megaphone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vl1pPr>
          </a:lstStyle>
          <a:p>
            <a:fld id="{A11A7AB3-D76D-3949-8ECB-0C5FD27E9712}" type="slidenum">
              <a:rPr lang="en-US"/>
              <a:pPr/>
              <a:t>‹#›</a:t>
            </a:fld>
            <a:endParaRPr lang="en-US" dirty="0"/>
          </a:p>
        </p:txBody>
      </p:sp>
      <p:sp>
        <p:nvSpPr>
          <p:cNvPr id="5" name="Line 5"/>
          <p:cNvSpPr>
            <a:spLocks noChangeShapeType="1"/>
          </p:cNvSpPr>
          <p:nvPr userDrawn="1"/>
        </p:nvSpPr>
        <p:spPr bwMode="auto">
          <a:xfrm rot="10800000" flipH="1">
            <a:off x="875117" y="2945960"/>
            <a:ext cx="7393781" cy="0"/>
          </a:xfrm>
          <a:prstGeom prst="line">
            <a:avLst/>
          </a:prstGeom>
          <a:noFill/>
          <a:ln w="12700" cap="flat">
            <a:solidFill>
              <a:srgbClr val="655416"/>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sp>
        <p:nvSpPr>
          <p:cNvPr id="6" name="Text Placeholder 8"/>
          <p:cNvSpPr>
            <a:spLocks noGrp="1"/>
          </p:cNvSpPr>
          <p:nvPr>
            <p:ph type="body" sz="quarter" idx="11" hasCustomPrompt="1"/>
          </p:nvPr>
        </p:nvSpPr>
        <p:spPr>
          <a:xfrm>
            <a:off x="3071820" y="2812857"/>
            <a:ext cx="3000375" cy="200918"/>
          </a:xfrm>
          <a:prstGeom prst="rect">
            <a:avLst/>
          </a:prstGeom>
          <a:solidFill>
            <a:srgbClr val="D5A71F"/>
          </a:solidFill>
          <a:ln>
            <a:noFill/>
          </a:ln>
        </p:spPr>
        <p:txBody>
          <a:bodyPr vert="horz" lIns="64267" tIns="32133" rIns="64267" bIns="32133"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Heading</a:t>
            </a:r>
            <a:r>
              <a:rPr lang="es-ES_tradnl" dirty="0" smtClean="0"/>
              <a:t> </a:t>
            </a:r>
            <a:r>
              <a:rPr lang="es-ES_tradnl" dirty="0" err="1" smtClean="0"/>
              <a:t>Subtitle</a:t>
            </a:r>
            <a:endParaRPr lang="en-US" dirty="0"/>
          </a:p>
        </p:txBody>
      </p:sp>
      <p:sp>
        <p:nvSpPr>
          <p:cNvPr id="10" name="AutoShape 3"/>
          <p:cNvSpPr>
            <a:spLocks/>
          </p:cNvSpPr>
          <p:nvPr userDrawn="1"/>
        </p:nvSpPr>
        <p:spPr bwMode="auto">
          <a:xfrm>
            <a:off x="4250531" y="1540373"/>
            <a:ext cx="634008" cy="462111"/>
          </a:xfrm>
          <a:custGeom>
            <a:avLst/>
            <a:gdLst/>
            <a:ahLst/>
            <a:cxnLst/>
            <a:rect l="0" t="0" r="r" b="b"/>
            <a:pathLst>
              <a:path w="21553" h="21600">
                <a:moveTo>
                  <a:pt x="743" y="20057"/>
                </a:moveTo>
                <a:cubicBezTo>
                  <a:pt x="333" y="20057"/>
                  <a:pt x="0" y="19712"/>
                  <a:pt x="0" y="19286"/>
                </a:cubicBezTo>
                <a:lnTo>
                  <a:pt x="0" y="772"/>
                </a:lnTo>
                <a:cubicBezTo>
                  <a:pt x="0" y="345"/>
                  <a:pt x="333" y="0"/>
                  <a:pt x="743" y="0"/>
                </a:cubicBezTo>
                <a:cubicBezTo>
                  <a:pt x="1154" y="0"/>
                  <a:pt x="1487" y="345"/>
                  <a:pt x="1487" y="772"/>
                </a:cubicBezTo>
                <a:lnTo>
                  <a:pt x="1487" y="19286"/>
                </a:lnTo>
                <a:cubicBezTo>
                  <a:pt x="1487" y="19712"/>
                  <a:pt x="1154" y="20057"/>
                  <a:pt x="743" y="20057"/>
                </a:cubicBezTo>
                <a:cubicBezTo>
                  <a:pt x="743" y="20057"/>
                  <a:pt x="743" y="20057"/>
                  <a:pt x="743" y="20057"/>
                </a:cubicBezTo>
                <a:close/>
                <a:moveTo>
                  <a:pt x="15607" y="6991"/>
                </a:moveTo>
                <a:cubicBezTo>
                  <a:pt x="15607" y="6991"/>
                  <a:pt x="15468" y="6171"/>
                  <a:pt x="16397" y="6171"/>
                </a:cubicBezTo>
                <a:lnTo>
                  <a:pt x="19277" y="6171"/>
                </a:lnTo>
                <a:cubicBezTo>
                  <a:pt x="19277" y="6171"/>
                  <a:pt x="21553" y="6268"/>
                  <a:pt x="21553" y="8438"/>
                </a:cubicBezTo>
                <a:lnTo>
                  <a:pt x="21553" y="11427"/>
                </a:lnTo>
                <a:cubicBezTo>
                  <a:pt x="21553" y="11427"/>
                  <a:pt x="21600" y="13934"/>
                  <a:pt x="19370" y="13934"/>
                </a:cubicBezTo>
                <a:cubicBezTo>
                  <a:pt x="19370" y="13934"/>
                  <a:pt x="18580" y="14416"/>
                  <a:pt x="18580" y="15332"/>
                </a:cubicBezTo>
                <a:lnTo>
                  <a:pt x="18580" y="20732"/>
                </a:lnTo>
                <a:cubicBezTo>
                  <a:pt x="18580" y="20732"/>
                  <a:pt x="18719" y="21600"/>
                  <a:pt x="17837" y="21600"/>
                </a:cubicBezTo>
                <a:lnTo>
                  <a:pt x="16444" y="21600"/>
                </a:lnTo>
                <a:cubicBezTo>
                  <a:pt x="16444" y="21600"/>
                  <a:pt x="15607" y="21407"/>
                  <a:pt x="15607" y="20780"/>
                </a:cubicBezTo>
                <a:cubicBezTo>
                  <a:pt x="15607" y="20780"/>
                  <a:pt x="15700" y="17791"/>
                  <a:pt x="16258" y="17791"/>
                </a:cubicBezTo>
                <a:cubicBezTo>
                  <a:pt x="16258" y="17791"/>
                  <a:pt x="14910" y="16200"/>
                  <a:pt x="16397" y="15476"/>
                </a:cubicBezTo>
                <a:cubicBezTo>
                  <a:pt x="16397" y="15476"/>
                  <a:pt x="15654" y="14465"/>
                  <a:pt x="15654" y="13885"/>
                </a:cubicBezTo>
                <a:lnTo>
                  <a:pt x="15607" y="6991"/>
                </a:lnTo>
                <a:cubicBezTo>
                  <a:pt x="15607" y="6991"/>
                  <a:pt x="15607" y="6991"/>
                  <a:pt x="15607" y="6991"/>
                </a:cubicBezTo>
                <a:close/>
                <a:moveTo>
                  <a:pt x="2864" y="18956"/>
                </a:moveTo>
                <a:cubicBezTo>
                  <a:pt x="2864" y="18956"/>
                  <a:pt x="2206" y="19744"/>
                  <a:pt x="2254" y="18924"/>
                </a:cubicBezTo>
                <a:lnTo>
                  <a:pt x="2252" y="1109"/>
                </a:lnTo>
                <a:cubicBezTo>
                  <a:pt x="2252" y="241"/>
                  <a:pt x="3019" y="1205"/>
                  <a:pt x="3019" y="1205"/>
                </a:cubicBezTo>
                <a:cubicBezTo>
                  <a:pt x="6643" y="6605"/>
                  <a:pt x="14121" y="6171"/>
                  <a:pt x="14121" y="6171"/>
                </a:cubicBezTo>
                <a:cubicBezTo>
                  <a:pt x="15004" y="6171"/>
                  <a:pt x="14864" y="6895"/>
                  <a:pt x="14864" y="6895"/>
                </a:cubicBezTo>
                <a:lnTo>
                  <a:pt x="14864" y="13162"/>
                </a:lnTo>
                <a:cubicBezTo>
                  <a:pt x="14864" y="13885"/>
                  <a:pt x="14075" y="13885"/>
                  <a:pt x="14075" y="13885"/>
                </a:cubicBezTo>
                <a:cubicBezTo>
                  <a:pt x="5713" y="13885"/>
                  <a:pt x="2864" y="18956"/>
                  <a:pt x="2864" y="18956"/>
                </a:cubicBezTo>
                <a:cubicBezTo>
                  <a:pt x="2864" y="18956"/>
                  <a:pt x="2864" y="18956"/>
                  <a:pt x="2864" y="18956"/>
                </a:cubicBezTo>
                <a:close/>
                <a:moveTo>
                  <a:pt x="2864" y="18956"/>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Tree>
    <p:extLst>
      <p:ext uri="{BB962C8B-B14F-4D97-AF65-F5344CB8AC3E}">
        <p14:creationId xmlns:p14="http://schemas.microsoft.com/office/powerpoint/2010/main" val="1221872999"/>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ight Bulb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vl1pPr>
          </a:lstStyle>
          <a:p>
            <a:fld id="{A11A7AB3-D76D-3949-8ECB-0C5FD27E9712}" type="slidenum">
              <a:rPr lang="en-US"/>
              <a:pPr/>
              <a:t>‹#›</a:t>
            </a:fld>
            <a:endParaRPr lang="en-US" dirty="0"/>
          </a:p>
        </p:txBody>
      </p:sp>
      <p:sp>
        <p:nvSpPr>
          <p:cNvPr id="5" name="Line 5"/>
          <p:cNvSpPr>
            <a:spLocks noChangeShapeType="1"/>
          </p:cNvSpPr>
          <p:nvPr userDrawn="1"/>
        </p:nvSpPr>
        <p:spPr bwMode="auto">
          <a:xfrm rot="10800000" flipH="1">
            <a:off x="875117" y="2945960"/>
            <a:ext cx="7393781" cy="0"/>
          </a:xfrm>
          <a:prstGeom prst="line">
            <a:avLst/>
          </a:prstGeom>
          <a:noFill/>
          <a:ln w="12700" cap="flat">
            <a:solidFill>
              <a:srgbClr val="655416"/>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sp>
        <p:nvSpPr>
          <p:cNvPr id="6" name="Text Placeholder 8"/>
          <p:cNvSpPr>
            <a:spLocks noGrp="1"/>
          </p:cNvSpPr>
          <p:nvPr>
            <p:ph type="body" sz="quarter" idx="11" hasCustomPrompt="1"/>
          </p:nvPr>
        </p:nvSpPr>
        <p:spPr>
          <a:xfrm>
            <a:off x="3071820" y="2812857"/>
            <a:ext cx="3000375" cy="200918"/>
          </a:xfrm>
          <a:prstGeom prst="rect">
            <a:avLst/>
          </a:prstGeom>
          <a:solidFill>
            <a:srgbClr val="D5A71F"/>
          </a:solidFill>
          <a:ln>
            <a:noFill/>
          </a:ln>
        </p:spPr>
        <p:txBody>
          <a:bodyPr vert="horz" lIns="64267" tIns="32133" rIns="64267" bIns="32133"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Heading</a:t>
            </a:r>
            <a:r>
              <a:rPr lang="es-ES_tradnl" dirty="0" smtClean="0"/>
              <a:t> </a:t>
            </a:r>
            <a:r>
              <a:rPr lang="es-ES_tradnl" dirty="0" err="1" smtClean="0"/>
              <a:t>Subtitle</a:t>
            </a:r>
            <a:endParaRPr lang="en-US" dirty="0"/>
          </a:p>
        </p:txBody>
      </p:sp>
      <p:sp>
        <p:nvSpPr>
          <p:cNvPr id="10" name="AutoShape 3"/>
          <p:cNvSpPr>
            <a:spLocks/>
          </p:cNvSpPr>
          <p:nvPr userDrawn="1"/>
        </p:nvSpPr>
        <p:spPr bwMode="auto">
          <a:xfrm>
            <a:off x="4366617" y="1454146"/>
            <a:ext cx="401836" cy="488900"/>
          </a:xfrm>
          <a:custGeom>
            <a:avLst/>
            <a:gdLst/>
            <a:ahLst/>
            <a:cxnLst/>
            <a:rect l="0" t="0" r="r" b="b"/>
            <a:pathLst>
              <a:path w="21600" h="21600">
                <a:moveTo>
                  <a:pt x="10017" y="12404"/>
                </a:moveTo>
                <a:cubicBezTo>
                  <a:pt x="11368" y="12196"/>
                  <a:pt x="11368" y="13237"/>
                  <a:pt x="10468" y="13861"/>
                </a:cubicBezTo>
                <a:cubicBezTo>
                  <a:pt x="10468" y="13861"/>
                  <a:pt x="8666" y="12613"/>
                  <a:pt x="10017" y="12404"/>
                </a:cubicBezTo>
                <a:cubicBezTo>
                  <a:pt x="10017" y="12404"/>
                  <a:pt x="10017" y="12404"/>
                  <a:pt x="10017" y="12404"/>
                </a:cubicBezTo>
                <a:close/>
                <a:moveTo>
                  <a:pt x="10791" y="11128"/>
                </a:moveTo>
                <a:cubicBezTo>
                  <a:pt x="10791" y="11128"/>
                  <a:pt x="11930" y="13237"/>
                  <a:pt x="9793" y="11363"/>
                </a:cubicBezTo>
                <a:cubicBezTo>
                  <a:pt x="9793" y="11363"/>
                  <a:pt x="6642" y="7406"/>
                  <a:pt x="6416" y="7059"/>
                </a:cubicBezTo>
                <a:cubicBezTo>
                  <a:pt x="6416" y="7059"/>
                  <a:pt x="7091" y="6971"/>
                  <a:pt x="7766" y="7319"/>
                </a:cubicBezTo>
                <a:cubicBezTo>
                  <a:pt x="8442" y="7666"/>
                  <a:pt x="9905" y="7388"/>
                  <a:pt x="10468" y="7388"/>
                </a:cubicBezTo>
                <a:cubicBezTo>
                  <a:pt x="11030" y="7388"/>
                  <a:pt x="11818" y="7614"/>
                  <a:pt x="12830" y="7267"/>
                </a:cubicBezTo>
                <a:cubicBezTo>
                  <a:pt x="13843" y="6919"/>
                  <a:pt x="13281" y="7683"/>
                  <a:pt x="13281" y="7683"/>
                </a:cubicBezTo>
                <a:cubicBezTo>
                  <a:pt x="13281" y="7683"/>
                  <a:pt x="11128" y="10781"/>
                  <a:pt x="10791" y="11128"/>
                </a:cubicBezTo>
                <a:cubicBezTo>
                  <a:pt x="10791" y="11128"/>
                  <a:pt x="10791" y="11128"/>
                  <a:pt x="10791" y="11128"/>
                </a:cubicBezTo>
                <a:close/>
                <a:moveTo>
                  <a:pt x="12830" y="6642"/>
                </a:moveTo>
                <a:cubicBezTo>
                  <a:pt x="11143" y="6990"/>
                  <a:pt x="6528" y="5879"/>
                  <a:pt x="6528" y="5879"/>
                </a:cubicBezTo>
                <a:cubicBezTo>
                  <a:pt x="5966" y="5670"/>
                  <a:pt x="4503" y="5949"/>
                  <a:pt x="4503" y="5949"/>
                </a:cubicBezTo>
                <a:cubicBezTo>
                  <a:pt x="4952" y="6364"/>
                  <a:pt x="8666" y="11154"/>
                  <a:pt x="8666" y="11570"/>
                </a:cubicBezTo>
                <a:cubicBezTo>
                  <a:pt x="8666" y="11987"/>
                  <a:pt x="9566" y="14209"/>
                  <a:pt x="9566" y="14209"/>
                </a:cubicBezTo>
                <a:cubicBezTo>
                  <a:pt x="11368" y="16430"/>
                  <a:pt x="11030" y="13376"/>
                  <a:pt x="11030" y="13376"/>
                </a:cubicBezTo>
                <a:cubicBezTo>
                  <a:pt x="11030" y="12404"/>
                  <a:pt x="14885" y="6582"/>
                  <a:pt x="14885" y="6582"/>
                </a:cubicBezTo>
                <a:cubicBezTo>
                  <a:pt x="15671" y="5402"/>
                  <a:pt x="12830" y="6642"/>
                  <a:pt x="12830" y="6642"/>
                </a:cubicBezTo>
                <a:cubicBezTo>
                  <a:pt x="12830" y="6642"/>
                  <a:pt x="12830" y="6642"/>
                  <a:pt x="12830" y="6642"/>
                </a:cubicBezTo>
                <a:close/>
                <a:moveTo>
                  <a:pt x="7457" y="16638"/>
                </a:moveTo>
                <a:lnTo>
                  <a:pt x="14294" y="16638"/>
                </a:lnTo>
                <a:cubicBezTo>
                  <a:pt x="14667" y="16638"/>
                  <a:pt x="14970" y="16452"/>
                  <a:pt x="14970" y="16222"/>
                </a:cubicBezTo>
                <a:cubicBezTo>
                  <a:pt x="14970" y="15992"/>
                  <a:pt x="14667" y="15806"/>
                  <a:pt x="14294" y="15806"/>
                </a:cubicBezTo>
                <a:lnTo>
                  <a:pt x="7457" y="15806"/>
                </a:lnTo>
                <a:cubicBezTo>
                  <a:pt x="7084" y="15806"/>
                  <a:pt x="6782" y="15992"/>
                  <a:pt x="6782" y="16222"/>
                </a:cubicBezTo>
                <a:cubicBezTo>
                  <a:pt x="6782" y="16452"/>
                  <a:pt x="7084" y="16638"/>
                  <a:pt x="7457" y="16638"/>
                </a:cubicBezTo>
                <a:cubicBezTo>
                  <a:pt x="7457" y="16638"/>
                  <a:pt x="7457" y="16638"/>
                  <a:pt x="7457" y="16638"/>
                </a:cubicBezTo>
                <a:close/>
                <a:moveTo>
                  <a:pt x="7457" y="18304"/>
                </a:moveTo>
                <a:lnTo>
                  <a:pt x="14294" y="18304"/>
                </a:lnTo>
                <a:cubicBezTo>
                  <a:pt x="14667" y="18304"/>
                  <a:pt x="14970" y="18118"/>
                  <a:pt x="14970" y="17887"/>
                </a:cubicBezTo>
                <a:cubicBezTo>
                  <a:pt x="14970" y="17658"/>
                  <a:pt x="14667" y="17471"/>
                  <a:pt x="14294" y="17471"/>
                </a:cubicBezTo>
                <a:lnTo>
                  <a:pt x="7457" y="17471"/>
                </a:lnTo>
                <a:cubicBezTo>
                  <a:pt x="7084" y="17471"/>
                  <a:pt x="6782" y="17658"/>
                  <a:pt x="6782" y="17887"/>
                </a:cubicBezTo>
                <a:cubicBezTo>
                  <a:pt x="6782" y="18118"/>
                  <a:pt x="7084" y="18304"/>
                  <a:pt x="7457" y="18304"/>
                </a:cubicBezTo>
                <a:cubicBezTo>
                  <a:pt x="7457" y="18304"/>
                  <a:pt x="7457" y="18304"/>
                  <a:pt x="7457" y="18304"/>
                </a:cubicBezTo>
                <a:close/>
                <a:moveTo>
                  <a:pt x="7457" y="19970"/>
                </a:moveTo>
                <a:lnTo>
                  <a:pt x="14294" y="19970"/>
                </a:lnTo>
                <a:cubicBezTo>
                  <a:pt x="14667" y="19970"/>
                  <a:pt x="14970" y="19784"/>
                  <a:pt x="14970" y="19554"/>
                </a:cubicBezTo>
                <a:cubicBezTo>
                  <a:pt x="14970" y="19324"/>
                  <a:pt x="14667" y="19138"/>
                  <a:pt x="14294" y="19138"/>
                </a:cubicBezTo>
                <a:lnTo>
                  <a:pt x="7457" y="19138"/>
                </a:lnTo>
                <a:cubicBezTo>
                  <a:pt x="7084" y="19138"/>
                  <a:pt x="6782" y="19324"/>
                  <a:pt x="6782" y="19554"/>
                </a:cubicBezTo>
                <a:cubicBezTo>
                  <a:pt x="6782" y="19784"/>
                  <a:pt x="7084" y="19970"/>
                  <a:pt x="7457" y="19970"/>
                </a:cubicBezTo>
                <a:cubicBezTo>
                  <a:pt x="7457" y="19970"/>
                  <a:pt x="7457" y="19970"/>
                  <a:pt x="7457" y="19970"/>
                </a:cubicBezTo>
                <a:close/>
                <a:moveTo>
                  <a:pt x="20479" y="9748"/>
                </a:moveTo>
                <a:cubicBezTo>
                  <a:pt x="19918" y="10417"/>
                  <a:pt x="18604" y="11888"/>
                  <a:pt x="17707" y="13286"/>
                </a:cubicBezTo>
                <a:cubicBezTo>
                  <a:pt x="17707" y="13286"/>
                  <a:pt x="16185" y="14517"/>
                  <a:pt x="16153" y="15670"/>
                </a:cubicBezTo>
                <a:lnTo>
                  <a:pt x="16085" y="20561"/>
                </a:lnTo>
                <a:cubicBezTo>
                  <a:pt x="16085" y="20561"/>
                  <a:pt x="14289" y="21600"/>
                  <a:pt x="10748" y="21600"/>
                </a:cubicBezTo>
                <a:cubicBezTo>
                  <a:pt x="10740" y="21600"/>
                  <a:pt x="10714" y="21600"/>
                  <a:pt x="10641" y="21600"/>
                </a:cubicBezTo>
                <a:cubicBezTo>
                  <a:pt x="6926" y="21600"/>
                  <a:pt x="5522" y="20399"/>
                  <a:pt x="5522" y="20399"/>
                </a:cubicBezTo>
                <a:lnTo>
                  <a:pt x="5398" y="15536"/>
                </a:lnTo>
                <a:cubicBezTo>
                  <a:pt x="5292" y="14293"/>
                  <a:pt x="4104" y="13286"/>
                  <a:pt x="4104" y="13286"/>
                </a:cubicBezTo>
                <a:cubicBezTo>
                  <a:pt x="3207" y="11888"/>
                  <a:pt x="1471" y="10417"/>
                  <a:pt x="910" y="9748"/>
                </a:cubicBezTo>
                <a:cubicBezTo>
                  <a:pt x="139" y="8830"/>
                  <a:pt x="0" y="7788"/>
                  <a:pt x="0" y="6682"/>
                </a:cubicBezTo>
                <a:cubicBezTo>
                  <a:pt x="0" y="2992"/>
                  <a:pt x="4422" y="0"/>
                  <a:pt x="10404" y="0"/>
                </a:cubicBezTo>
                <a:cubicBezTo>
                  <a:pt x="10458" y="0"/>
                  <a:pt x="10932" y="0"/>
                  <a:pt x="10983" y="0"/>
                </a:cubicBezTo>
                <a:cubicBezTo>
                  <a:pt x="16966" y="0"/>
                  <a:pt x="21600" y="2992"/>
                  <a:pt x="21600" y="6682"/>
                </a:cubicBezTo>
                <a:cubicBezTo>
                  <a:pt x="21600" y="7788"/>
                  <a:pt x="21249" y="8830"/>
                  <a:pt x="20479" y="9748"/>
                </a:cubicBezTo>
                <a:cubicBezTo>
                  <a:pt x="20479" y="9748"/>
                  <a:pt x="20479" y="9748"/>
                  <a:pt x="20479" y="9748"/>
                </a:cubicBezTo>
                <a:close/>
                <a:moveTo>
                  <a:pt x="20479" y="9748"/>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Tree>
    <p:extLst>
      <p:ext uri="{BB962C8B-B14F-4D97-AF65-F5344CB8AC3E}">
        <p14:creationId xmlns:p14="http://schemas.microsoft.com/office/powerpoint/2010/main" val="414911413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Logo &amp; Image 5">
    <p:spTree>
      <p:nvGrpSpPr>
        <p:cNvPr id="1" name=""/>
        <p:cNvGrpSpPr/>
        <p:nvPr/>
      </p:nvGrpSpPr>
      <p:grpSpPr>
        <a:xfrm>
          <a:off x="0" y="0"/>
          <a:ext cx="0" cy="0"/>
          <a:chOff x="0" y="0"/>
          <a:chExt cx="0" cy="0"/>
        </a:xfrm>
      </p:grpSpPr>
      <p:pic>
        <p:nvPicPr>
          <p:cNvPr id="3" name="Picture 38"/>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86314" y="1044775"/>
            <a:ext cx="3911202" cy="391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859473136"/>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Handcuffs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sym typeface="DIN-Light" charset="0"/>
              </a:rPr>
              <a:t>CLICK TO EDIT HEADING</a:t>
            </a:r>
            <a:endParaRPr lang="en-US" dirty="0"/>
          </a:p>
        </p:txBody>
      </p:sp>
      <p:sp>
        <p:nvSpPr>
          <p:cNvPr id="4" name="Slide Number Placeholder 3"/>
          <p:cNvSpPr>
            <a:spLocks noGrp="1"/>
          </p:cNvSpPr>
          <p:nvPr>
            <p:ph type="sldNum" sz="quarter" idx="10"/>
          </p:nvPr>
        </p:nvSpPr>
        <p:spPr/>
        <p:txBody>
          <a:bodyPr/>
          <a:lstStyle>
            <a:lvl1pPr>
              <a:defRPr/>
            </a:lvl1pPr>
          </a:lstStyle>
          <a:p>
            <a:fld id="{A11A7AB3-D76D-3949-8ECB-0C5FD27E9712}" type="slidenum">
              <a:rPr lang="en-US"/>
              <a:pPr/>
              <a:t>‹#›</a:t>
            </a:fld>
            <a:endParaRPr lang="en-US" dirty="0"/>
          </a:p>
        </p:txBody>
      </p:sp>
      <p:sp>
        <p:nvSpPr>
          <p:cNvPr id="5" name="Line 5"/>
          <p:cNvSpPr>
            <a:spLocks noChangeShapeType="1"/>
          </p:cNvSpPr>
          <p:nvPr userDrawn="1"/>
        </p:nvSpPr>
        <p:spPr bwMode="auto">
          <a:xfrm rot="10800000" flipH="1">
            <a:off x="875117" y="2945960"/>
            <a:ext cx="7393781" cy="0"/>
          </a:xfrm>
          <a:prstGeom prst="line">
            <a:avLst/>
          </a:prstGeom>
          <a:noFill/>
          <a:ln w="12700" cap="flat">
            <a:solidFill>
              <a:srgbClr val="655416"/>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1350" dirty="0"/>
          </a:p>
        </p:txBody>
      </p:sp>
      <p:sp>
        <p:nvSpPr>
          <p:cNvPr id="6" name="Text Placeholder 8"/>
          <p:cNvSpPr>
            <a:spLocks noGrp="1"/>
          </p:cNvSpPr>
          <p:nvPr>
            <p:ph type="body" sz="quarter" idx="11" hasCustomPrompt="1"/>
          </p:nvPr>
        </p:nvSpPr>
        <p:spPr>
          <a:xfrm>
            <a:off x="3071820" y="2812857"/>
            <a:ext cx="3000375" cy="200918"/>
          </a:xfrm>
          <a:prstGeom prst="rect">
            <a:avLst/>
          </a:prstGeom>
          <a:solidFill>
            <a:srgbClr val="D5A71F"/>
          </a:solidFill>
          <a:ln>
            <a:noFill/>
          </a:ln>
        </p:spPr>
        <p:txBody>
          <a:bodyPr vert="horz" lIns="64267" tIns="32133" rIns="64267" bIns="32133" anchor="ctr"/>
          <a:lstStyle>
            <a:lvl1pPr marL="0" indent="0" algn="ctr">
              <a:buFontTx/>
              <a:buNone/>
              <a:defRPr sz="1275" b="0" i="0">
                <a:solidFill>
                  <a:srgbClr val="FFFFFF"/>
                </a:solidFill>
                <a:latin typeface="Arial Narrow" panose="020B0606020202030204" pitchFamily="34" charset="0"/>
                <a:cs typeface="Arial Narrow" panose="020B0606020202030204" pitchFamily="34" charset="0"/>
              </a:defRPr>
            </a:lvl1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a:t>
            </a:r>
            <a:r>
              <a:rPr lang="es-ES_tradnl" dirty="0" err="1" smtClean="0"/>
              <a:t>Heading</a:t>
            </a:r>
            <a:r>
              <a:rPr lang="es-ES_tradnl" dirty="0" smtClean="0"/>
              <a:t> </a:t>
            </a:r>
            <a:r>
              <a:rPr lang="es-ES_tradnl" dirty="0" err="1" smtClean="0"/>
              <a:t>Subtitle</a:t>
            </a:r>
            <a:endParaRPr lang="en-US" dirty="0"/>
          </a:p>
        </p:txBody>
      </p:sp>
      <p:grpSp>
        <p:nvGrpSpPr>
          <p:cNvPr id="13" name="Group 6"/>
          <p:cNvGrpSpPr>
            <a:grpSpLocks/>
          </p:cNvGrpSpPr>
          <p:nvPr userDrawn="1"/>
        </p:nvGrpSpPr>
        <p:grpSpPr bwMode="auto">
          <a:xfrm>
            <a:off x="4125523" y="1319363"/>
            <a:ext cx="884039" cy="649635"/>
            <a:chOff x="0" y="0"/>
            <a:chExt cx="792" cy="776"/>
          </a:xfrm>
        </p:grpSpPr>
        <p:sp>
          <p:nvSpPr>
            <p:cNvPr id="14" name="AutoShape 3"/>
            <p:cNvSpPr>
              <a:spLocks/>
            </p:cNvSpPr>
            <p:nvPr/>
          </p:nvSpPr>
          <p:spPr bwMode="auto">
            <a:xfrm>
              <a:off x="0" y="401"/>
              <a:ext cx="146" cy="358"/>
            </a:xfrm>
            <a:custGeom>
              <a:avLst/>
              <a:gdLst/>
              <a:ahLst/>
              <a:cxnLst/>
              <a:rect l="0" t="0" r="r" b="b"/>
              <a:pathLst>
                <a:path w="19162" h="21600">
                  <a:moveTo>
                    <a:pt x="15025" y="19157"/>
                  </a:moveTo>
                  <a:cubicBezTo>
                    <a:pt x="15483" y="18369"/>
                    <a:pt x="16557" y="17651"/>
                    <a:pt x="18100" y="17206"/>
                  </a:cubicBezTo>
                  <a:cubicBezTo>
                    <a:pt x="11755" y="15800"/>
                    <a:pt x="8268" y="12468"/>
                    <a:pt x="10157" y="9215"/>
                  </a:cubicBezTo>
                  <a:cubicBezTo>
                    <a:pt x="11435" y="7013"/>
                    <a:pt x="14888" y="5348"/>
                    <a:pt x="19162" y="4578"/>
                  </a:cubicBezTo>
                  <a:lnTo>
                    <a:pt x="16203" y="4212"/>
                  </a:lnTo>
                  <a:lnTo>
                    <a:pt x="18419" y="0"/>
                  </a:lnTo>
                  <a:cubicBezTo>
                    <a:pt x="10125" y="994"/>
                    <a:pt x="3227" y="3946"/>
                    <a:pt x="849" y="8042"/>
                  </a:cubicBezTo>
                  <a:cubicBezTo>
                    <a:pt x="-2438" y="13706"/>
                    <a:pt x="4087" y="19532"/>
                    <a:pt x="15665" y="21600"/>
                  </a:cubicBezTo>
                  <a:cubicBezTo>
                    <a:pt x="14740" y="20850"/>
                    <a:pt x="14558" y="19961"/>
                    <a:pt x="15025" y="19157"/>
                  </a:cubicBezTo>
                  <a:close/>
                  <a:moveTo>
                    <a:pt x="15025" y="19157"/>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5" name="AutoShape 4"/>
            <p:cNvSpPr>
              <a:spLocks/>
            </p:cNvSpPr>
            <p:nvPr/>
          </p:nvSpPr>
          <p:spPr bwMode="auto">
            <a:xfrm>
              <a:off x="417" y="363"/>
              <a:ext cx="310" cy="241"/>
            </a:xfrm>
            <a:custGeom>
              <a:avLst/>
              <a:gdLst/>
              <a:ahLst/>
              <a:cxnLst/>
              <a:rect l="0" t="0" r="r" b="b"/>
              <a:pathLst>
                <a:path w="20857" h="20064">
                  <a:moveTo>
                    <a:pt x="18306" y="15007"/>
                  </a:moveTo>
                  <a:cubicBezTo>
                    <a:pt x="17676" y="14226"/>
                    <a:pt x="17264" y="13166"/>
                    <a:pt x="17218" y="12033"/>
                  </a:cubicBezTo>
                  <a:cubicBezTo>
                    <a:pt x="14214" y="14803"/>
                    <a:pt x="9947" y="14501"/>
                    <a:pt x="7221" y="11123"/>
                  </a:cubicBezTo>
                  <a:cubicBezTo>
                    <a:pt x="5426" y="8899"/>
                    <a:pt x="4708" y="5846"/>
                    <a:pt x="5064" y="2958"/>
                  </a:cubicBezTo>
                  <a:lnTo>
                    <a:pt x="3938" y="4354"/>
                  </a:lnTo>
                  <a:lnTo>
                    <a:pt x="507" y="0"/>
                  </a:lnTo>
                  <a:cubicBezTo>
                    <a:pt x="-743" y="5314"/>
                    <a:pt x="315" y="11255"/>
                    <a:pt x="3699" y="15446"/>
                  </a:cubicBezTo>
                  <a:cubicBezTo>
                    <a:pt x="8402" y="21274"/>
                    <a:pt x="15885" y="21600"/>
                    <a:pt x="20857" y="16340"/>
                  </a:cubicBezTo>
                  <a:cubicBezTo>
                    <a:pt x="20853" y="16340"/>
                    <a:pt x="20849" y="16340"/>
                    <a:pt x="20845" y="16340"/>
                  </a:cubicBezTo>
                  <a:cubicBezTo>
                    <a:pt x="19878" y="16340"/>
                    <a:pt x="18966" y="15825"/>
                    <a:pt x="18306" y="15007"/>
                  </a:cubicBezTo>
                  <a:close/>
                  <a:moveTo>
                    <a:pt x="18306" y="15007"/>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16" name="AutoShape 5"/>
            <p:cNvSpPr>
              <a:spLocks/>
            </p:cNvSpPr>
            <p:nvPr/>
          </p:nvSpPr>
          <p:spPr bwMode="auto">
            <a:xfrm>
              <a:off x="87" y="0"/>
              <a:ext cx="705" cy="776"/>
            </a:xfrm>
            <a:custGeom>
              <a:avLst/>
              <a:gdLst/>
              <a:ahLst/>
              <a:cxnLst/>
              <a:rect l="0" t="0" r="r" b="b"/>
              <a:pathLst>
                <a:path w="20954" h="21221">
                  <a:moveTo>
                    <a:pt x="9234" y="6853"/>
                  </a:moveTo>
                  <a:cubicBezTo>
                    <a:pt x="9077" y="6709"/>
                    <a:pt x="9042" y="6549"/>
                    <a:pt x="9125" y="6364"/>
                  </a:cubicBezTo>
                  <a:cubicBezTo>
                    <a:pt x="9233" y="6123"/>
                    <a:pt x="9513" y="5934"/>
                    <a:pt x="9761" y="5934"/>
                  </a:cubicBezTo>
                  <a:cubicBezTo>
                    <a:pt x="9882" y="5934"/>
                    <a:pt x="9988" y="5978"/>
                    <a:pt x="10085" y="6068"/>
                  </a:cubicBezTo>
                  <a:lnTo>
                    <a:pt x="10603" y="6545"/>
                  </a:lnTo>
                  <a:lnTo>
                    <a:pt x="9751" y="7329"/>
                  </a:lnTo>
                  <a:cubicBezTo>
                    <a:pt x="9751" y="7329"/>
                    <a:pt x="9234" y="6853"/>
                    <a:pt x="9234" y="6853"/>
                  </a:cubicBezTo>
                  <a:close/>
                  <a:moveTo>
                    <a:pt x="8755" y="3620"/>
                  </a:moveTo>
                  <a:lnTo>
                    <a:pt x="7330" y="2863"/>
                  </a:lnTo>
                  <a:cubicBezTo>
                    <a:pt x="7059" y="2719"/>
                    <a:pt x="7059" y="2496"/>
                    <a:pt x="7106" y="2334"/>
                  </a:cubicBezTo>
                  <a:cubicBezTo>
                    <a:pt x="7177" y="2090"/>
                    <a:pt x="7415" y="1836"/>
                    <a:pt x="7690" y="1836"/>
                  </a:cubicBezTo>
                  <a:cubicBezTo>
                    <a:pt x="7769" y="1836"/>
                    <a:pt x="7851" y="1858"/>
                    <a:pt x="7933" y="1902"/>
                  </a:cubicBezTo>
                  <a:lnTo>
                    <a:pt x="9357" y="2660"/>
                  </a:lnTo>
                  <a:cubicBezTo>
                    <a:pt x="9672" y="2827"/>
                    <a:pt x="9679" y="3065"/>
                    <a:pt x="9629" y="3236"/>
                  </a:cubicBezTo>
                  <a:cubicBezTo>
                    <a:pt x="9564" y="3462"/>
                    <a:pt x="9340" y="3702"/>
                    <a:pt x="9053" y="3702"/>
                  </a:cubicBezTo>
                  <a:cubicBezTo>
                    <a:pt x="8957" y="3702"/>
                    <a:pt x="8857" y="3674"/>
                    <a:pt x="8755" y="3620"/>
                  </a:cubicBezTo>
                  <a:close/>
                  <a:moveTo>
                    <a:pt x="10976" y="8058"/>
                  </a:moveTo>
                  <a:lnTo>
                    <a:pt x="11558" y="7522"/>
                  </a:lnTo>
                  <a:lnTo>
                    <a:pt x="12291" y="8197"/>
                  </a:lnTo>
                  <a:cubicBezTo>
                    <a:pt x="12317" y="8289"/>
                    <a:pt x="12309" y="8384"/>
                    <a:pt x="12267" y="8483"/>
                  </a:cubicBezTo>
                  <a:lnTo>
                    <a:pt x="11863" y="8855"/>
                  </a:lnTo>
                  <a:cubicBezTo>
                    <a:pt x="11858" y="8857"/>
                    <a:pt x="11853" y="8859"/>
                    <a:pt x="11848" y="8861"/>
                  </a:cubicBezTo>
                  <a:cubicBezTo>
                    <a:pt x="11848" y="8861"/>
                    <a:pt x="10976" y="8058"/>
                    <a:pt x="10976" y="8058"/>
                  </a:cubicBezTo>
                  <a:close/>
                  <a:moveTo>
                    <a:pt x="4187" y="1833"/>
                  </a:moveTo>
                  <a:lnTo>
                    <a:pt x="2750" y="2597"/>
                  </a:lnTo>
                  <a:cubicBezTo>
                    <a:pt x="2664" y="2643"/>
                    <a:pt x="2579" y="2666"/>
                    <a:pt x="2498" y="2666"/>
                  </a:cubicBezTo>
                  <a:cubicBezTo>
                    <a:pt x="2406" y="2666"/>
                    <a:pt x="2318" y="2636"/>
                    <a:pt x="2239" y="2586"/>
                  </a:cubicBezTo>
                  <a:lnTo>
                    <a:pt x="2247" y="2561"/>
                  </a:lnTo>
                  <a:lnTo>
                    <a:pt x="2178" y="2543"/>
                  </a:lnTo>
                  <a:cubicBezTo>
                    <a:pt x="2060" y="2448"/>
                    <a:pt x="1970" y="2310"/>
                    <a:pt x="1931" y="2175"/>
                  </a:cubicBezTo>
                  <a:cubicBezTo>
                    <a:pt x="1882" y="2008"/>
                    <a:pt x="1880" y="1778"/>
                    <a:pt x="2148" y="1636"/>
                  </a:cubicBezTo>
                  <a:lnTo>
                    <a:pt x="3573" y="879"/>
                  </a:lnTo>
                  <a:cubicBezTo>
                    <a:pt x="3677" y="824"/>
                    <a:pt x="3780" y="795"/>
                    <a:pt x="3877" y="795"/>
                  </a:cubicBezTo>
                  <a:cubicBezTo>
                    <a:pt x="4157" y="795"/>
                    <a:pt x="4378" y="1033"/>
                    <a:pt x="4443" y="1257"/>
                  </a:cubicBezTo>
                  <a:cubicBezTo>
                    <a:pt x="4484" y="1398"/>
                    <a:pt x="4504" y="1658"/>
                    <a:pt x="4187" y="1833"/>
                  </a:cubicBezTo>
                  <a:close/>
                  <a:moveTo>
                    <a:pt x="1867" y="5244"/>
                  </a:moveTo>
                  <a:lnTo>
                    <a:pt x="3031" y="6316"/>
                  </a:lnTo>
                  <a:cubicBezTo>
                    <a:pt x="3212" y="6483"/>
                    <a:pt x="3259" y="6668"/>
                    <a:pt x="3170" y="6866"/>
                  </a:cubicBezTo>
                  <a:cubicBezTo>
                    <a:pt x="3068" y="7093"/>
                    <a:pt x="2808" y="7264"/>
                    <a:pt x="2567" y="7264"/>
                  </a:cubicBezTo>
                  <a:cubicBezTo>
                    <a:pt x="2428" y="7264"/>
                    <a:pt x="2298" y="7209"/>
                    <a:pt x="2179" y="7100"/>
                  </a:cubicBezTo>
                  <a:lnTo>
                    <a:pt x="1016" y="6029"/>
                  </a:lnTo>
                  <a:cubicBezTo>
                    <a:pt x="859" y="5885"/>
                    <a:pt x="824" y="5725"/>
                    <a:pt x="907" y="5540"/>
                  </a:cubicBezTo>
                  <a:cubicBezTo>
                    <a:pt x="1015" y="5299"/>
                    <a:pt x="1295" y="5110"/>
                    <a:pt x="1543" y="5110"/>
                  </a:cubicBezTo>
                  <a:cubicBezTo>
                    <a:pt x="1664" y="5110"/>
                    <a:pt x="1770" y="5154"/>
                    <a:pt x="1867" y="5244"/>
                  </a:cubicBezTo>
                  <a:close/>
                  <a:moveTo>
                    <a:pt x="4715" y="8525"/>
                  </a:moveTo>
                  <a:cubicBezTo>
                    <a:pt x="4948" y="8525"/>
                    <a:pt x="5187" y="8625"/>
                    <a:pt x="5312" y="8775"/>
                  </a:cubicBezTo>
                  <a:cubicBezTo>
                    <a:pt x="5402" y="8882"/>
                    <a:pt x="5425" y="9005"/>
                    <a:pt x="5383" y="9148"/>
                  </a:cubicBezTo>
                  <a:lnTo>
                    <a:pt x="5190" y="9812"/>
                  </a:lnTo>
                  <a:lnTo>
                    <a:pt x="4026" y="9525"/>
                  </a:lnTo>
                  <a:lnTo>
                    <a:pt x="4219" y="8861"/>
                  </a:lnTo>
                  <a:cubicBezTo>
                    <a:pt x="4300" y="8583"/>
                    <a:pt x="4534" y="8525"/>
                    <a:pt x="4715" y="8525"/>
                  </a:cubicBezTo>
                  <a:close/>
                  <a:moveTo>
                    <a:pt x="4606" y="11796"/>
                  </a:moveTo>
                  <a:cubicBezTo>
                    <a:pt x="4536" y="11956"/>
                    <a:pt x="4421" y="12036"/>
                    <a:pt x="4302" y="12073"/>
                  </a:cubicBezTo>
                  <a:lnTo>
                    <a:pt x="3715" y="11929"/>
                  </a:lnTo>
                  <a:lnTo>
                    <a:pt x="4036" y="10827"/>
                  </a:lnTo>
                  <a:lnTo>
                    <a:pt x="4831" y="11023"/>
                  </a:lnTo>
                  <a:cubicBezTo>
                    <a:pt x="4831" y="11023"/>
                    <a:pt x="4606" y="11796"/>
                    <a:pt x="4606" y="11796"/>
                  </a:cubicBezTo>
                  <a:close/>
                  <a:moveTo>
                    <a:pt x="19316" y="7830"/>
                  </a:moveTo>
                  <a:lnTo>
                    <a:pt x="19316" y="7830"/>
                  </a:lnTo>
                  <a:cubicBezTo>
                    <a:pt x="17800" y="6434"/>
                    <a:pt x="15617" y="6016"/>
                    <a:pt x="13701" y="6558"/>
                  </a:cubicBezTo>
                  <a:lnTo>
                    <a:pt x="12144" y="5126"/>
                  </a:lnTo>
                  <a:lnTo>
                    <a:pt x="11214" y="5982"/>
                  </a:lnTo>
                  <a:lnTo>
                    <a:pt x="10696" y="5506"/>
                  </a:lnTo>
                  <a:cubicBezTo>
                    <a:pt x="10470" y="5298"/>
                    <a:pt x="10196" y="5174"/>
                    <a:pt x="9898" y="5146"/>
                  </a:cubicBezTo>
                  <a:lnTo>
                    <a:pt x="9738" y="4322"/>
                  </a:lnTo>
                  <a:cubicBezTo>
                    <a:pt x="10082" y="4138"/>
                    <a:pt x="10353" y="3822"/>
                    <a:pt x="10464" y="3442"/>
                  </a:cubicBezTo>
                  <a:cubicBezTo>
                    <a:pt x="10637" y="2848"/>
                    <a:pt x="10378" y="2284"/>
                    <a:pt x="9789" y="1971"/>
                  </a:cubicBezTo>
                  <a:lnTo>
                    <a:pt x="8365" y="1213"/>
                  </a:lnTo>
                  <a:cubicBezTo>
                    <a:pt x="8150" y="1099"/>
                    <a:pt x="7923" y="1041"/>
                    <a:pt x="7690" y="1041"/>
                  </a:cubicBezTo>
                  <a:cubicBezTo>
                    <a:pt x="7320" y="1041"/>
                    <a:pt x="6965" y="1195"/>
                    <a:pt x="6695" y="1446"/>
                  </a:cubicBezTo>
                  <a:lnTo>
                    <a:pt x="5285" y="1081"/>
                  </a:lnTo>
                  <a:cubicBezTo>
                    <a:pt x="5283" y="1071"/>
                    <a:pt x="5280" y="1061"/>
                    <a:pt x="5277" y="1051"/>
                  </a:cubicBezTo>
                  <a:cubicBezTo>
                    <a:pt x="5097" y="432"/>
                    <a:pt x="4521" y="0"/>
                    <a:pt x="3877" y="0"/>
                  </a:cubicBezTo>
                  <a:cubicBezTo>
                    <a:pt x="3626" y="0"/>
                    <a:pt x="3378" y="64"/>
                    <a:pt x="3141" y="190"/>
                  </a:cubicBezTo>
                  <a:lnTo>
                    <a:pt x="1716" y="947"/>
                  </a:lnTo>
                  <a:cubicBezTo>
                    <a:pt x="1162" y="1242"/>
                    <a:pt x="925" y="1791"/>
                    <a:pt x="1096" y="2381"/>
                  </a:cubicBezTo>
                  <a:cubicBezTo>
                    <a:pt x="1138" y="2523"/>
                    <a:pt x="1200" y="2656"/>
                    <a:pt x="1279" y="2777"/>
                  </a:cubicBezTo>
                  <a:lnTo>
                    <a:pt x="716" y="4557"/>
                  </a:lnTo>
                  <a:cubicBezTo>
                    <a:pt x="452" y="4720"/>
                    <a:pt x="235" y="4956"/>
                    <a:pt x="109" y="5235"/>
                  </a:cubicBezTo>
                  <a:cubicBezTo>
                    <a:pt x="-107" y="5715"/>
                    <a:pt x="4" y="6222"/>
                    <a:pt x="405" y="6591"/>
                  </a:cubicBezTo>
                  <a:lnTo>
                    <a:pt x="1568" y="7663"/>
                  </a:lnTo>
                  <a:cubicBezTo>
                    <a:pt x="1851" y="7922"/>
                    <a:pt x="2196" y="8060"/>
                    <a:pt x="2567" y="8060"/>
                  </a:cubicBezTo>
                  <a:cubicBezTo>
                    <a:pt x="2814" y="8060"/>
                    <a:pt x="3060" y="7994"/>
                    <a:pt x="3278" y="7881"/>
                  </a:cubicBezTo>
                  <a:lnTo>
                    <a:pt x="3634" y="8189"/>
                  </a:lnTo>
                  <a:cubicBezTo>
                    <a:pt x="3522" y="8321"/>
                    <a:pt x="3437" y="8477"/>
                    <a:pt x="3385" y="8655"/>
                  </a:cubicBezTo>
                  <a:lnTo>
                    <a:pt x="3192" y="9319"/>
                  </a:lnTo>
                  <a:lnTo>
                    <a:pt x="2470" y="9141"/>
                  </a:lnTo>
                  <a:lnTo>
                    <a:pt x="1532" y="12695"/>
                  </a:lnTo>
                  <a:lnTo>
                    <a:pt x="2592" y="12957"/>
                  </a:lnTo>
                  <a:cubicBezTo>
                    <a:pt x="2976" y="12926"/>
                    <a:pt x="3373" y="12955"/>
                    <a:pt x="3768" y="13052"/>
                  </a:cubicBezTo>
                  <a:cubicBezTo>
                    <a:pt x="5577" y="13498"/>
                    <a:pt x="6651" y="15211"/>
                    <a:pt x="6166" y="16876"/>
                  </a:cubicBezTo>
                  <a:cubicBezTo>
                    <a:pt x="5686" y="18524"/>
                    <a:pt x="3863" y="19508"/>
                    <a:pt x="2073" y="19098"/>
                  </a:cubicBezTo>
                  <a:cubicBezTo>
                    <a:pt x="1583" y="19162"/>
                    <a:pt x="1265" y="19503"/>
                    <a:pt x="1157" y="19874"/>
                  </a:cubicBezTo>
                  <a:cubicBezTo>
                    <a:pt x="1017" y="20356"/>
                    <a:pt x="1205" y="20924"/>
                    <a:pt x="1927" y="21144"/>
                  </a:cubicBezTo>
                  <a:cubicBezTo>
                    <a:pt x="4753" y="21600"/>
                    <a:pt x="7551" y="19993"/>
                    <a:pt x="8307" y="17395"/>
                  </a:cubicBezTo>
                  <a:lnTo>
                    <a:pt x="8308" y="17395"/>
                  </a:lnTo>
                  <a:cubicBezTo>
                    <a:pt x="8863" y="15487"/>
                    <a:pt x="8165" y="13538"/>
                    <a:pt x="6696" y="12281"/>
                  </a:cubicBezTo>
                  <a:lnTo>
                    <a:pt x="7266" y="10324"/>
                  </a:lnTo>
                  <a:lnTo>
                    <a:pt x="6024" y="10018"/>
                  </a:lnTo>
                  <a:lnTo>
                    <a:pt x="6218" y="9354"/>
                  </a:lnTo>
                  <a:cubicBezTo>
                    <a:pt x="6329" y="8972"/>
                    <a:pt x="6251" y="8595"/>
                    <a:pt x="5998" y="8291"/>
                  </a:cubicBezTo>
                  <a:cubicBezTo>
                    <a:pt x="5709" y="7944"/>
                    <a:pt x="5218" y="7729"/>
                    <a:pt x="4715" y="7729"/>
                  </a:cubicBezTo>
                  <a:cubicBezTo>
                    <a:pt x="4605" y="7729"/>
                    <a:pt x="4499" y="7740"/>
                    <a:pt x="4398" y="7760"/>
                  </a:cubicBezTo>
                  <a:lnTo>
                    <a:pt x="3889" y="7318"/>
                  </a:lnTo>
                  <a:cubicBezTo>
                    <a:pt x="3918" y="7270"/>
                    <a:pt x="3945" y="7221"/>
                    <a:pt x="3968" y="7170"/>
                  </a:cubicBezTo>
                  <a:cubicBezTo>
                    <a:pt x="4190" y="6676"/>
                    <a:pt x="4068" y="6146"/>
                    <a:pt x="3642" y="5753"/>
                  </a:cubicBezTo>
                  <a:lnTo>
                    <a:pt x="2479" y="4682"/>
                  </a:lnTo>
                  <a:cubicBezTo>
                    <a:pt x="2255" y="4476"/>
                    <a:pt x="1984" y="4353"/>
                    <a:pt x="1690" y="4323"/>
                  </a:cubicBezTo>
                  <a:lnTo>
                    <a:pt x="1993" y="3364"/>
                  </a:lnTo>
                  <a:cubicBezTo>
                    <a:pt x="2153" y="3427"/>
                    <a:pt x="2324" y="3462"/>
                    <a:pt x="2498" y="3462"/>
                  </a:cubicBezTo>
                  <a:cubicBezTo>
                    <a:pt x="2733" y="3462"/>
                    <a:pt x="2963" y="3402"/>
                    <a:pt x="3182" y="3286"/>
                  </a:cubicBezTo>
                  <a:lnTo>
                    <a:pt x="3725" y="2997"/>
                  </a:lnTo>
                  <a:lnTo>
                    <a:pt x="3725" y="2998"/>
                  </a:lnTo>
                  <a:lnTo>
                    <a:pt x="4607" y="2528"/>
                  </a:lnTo>
                  <a:cubicBezTo>
                    <a:pt x="4903" y="2371"/>
                    <a:pt x="5114" y="2150"/>
                    <a:pt x="5230" y="1893"/>
                  </a:cubicBezTo>
                  <a:lnTo>
                    <a:pt x="6263" y="2160"/>
                  </a:lnTo>
                  <a:cubicBezTo>
                    <a:pt x="6111" y="2730"/>
                    <a:pt x="6352" y="3261"/>
                    <a:pt x="6898" y="3551"/>
                  </a:cubicBezTo>
                  <a:lnTo>
                    <a:pt x="8323" y="4309"/>
                  </a:lnTo>
                  <a:cubicBezTo>
                    <a:pt x="8508" y="4407"/>
                    <a:pt x="8699" y="4466"/>
                    <a:pt x="8893" y="4488"/>
                  </a:cubicBezTo>
                  <a:lnTo>
                    <a:pt x="9053" y="5314"/>
                  </a:lnTo>
                  <a:cubicBezTo>
                    <a:pt x="8736" y="5476"/>
                    <a:pt x="8471" y="5739"/>
                    <a:pt x="8327" y="6060"/>
                  </a:cubicBezTo>
                  <a:cubicBezTo>
                    <a:pt x="8111" y="6539"/>
                    <a:pt x="8222" y="7046"/>
                    <a:pt x="8623" y="7415"/>
                  </a:cubicBezTo>
                  <a:lnTo>
                    <a:pt x="9140" y="7892"/>
                  </a:lnTo>
                  <a:lnTo>
                    <a:pt x="8738" y="8262"/>
                  </a:lnTo>
                  <a:lnTo>
                    <a:pt x="11514" y="10878"/>
                  </a:lnTo>
                  <a:lnTo>
                    <a:pt x="12284" y="10169"/>
                  </a:lnTo>
                  <a:cubicBezTo>
                    <a:pt x="12447" y="9846"/>
                    <a:pt x="12673" y="9545"/>
                    <a:pt x="12961" y="9279"/>
                  </a:cubicBezTo>
                  <a:cubicBezTo>
                    <a:pt x="14286" y="8059"/>
                    <a:pt x="16433" y="8059"/>
                    <a:pt x="17758" y="9279"/>
                  </a:cubicBezTo>
                  <a:cubicBezTo>
                    <a:pt x="19024" y="10445"/>
                    <a:pt x="19079" y="12303"/>
                    <a:pt x="17924" y="13529"/>
                  </a:cubicBezTo>
                  <a:cubicBezTo>
                    <a:pt x="17857" y="13670"/>
                    <a:pt x="17825" y="13816"/>
                    <a:pt x="17832" y="13965"/>
                  </a:cubicBezTo>
                  <a:cubicBezTo>
                    <a:pt x="17843" y="14226"/>
                    <a:pt x="17968" y="14479"/>
                    <a:pt x="18182" y="14676"/>
                  </a:cubicBezTo>
                  <a:cubicBezTo>
                    <a:pt x="18549" y="15013"/>
                    <a:pt x="19137" y="15151"/>
                    <a:pt x="19684" y="14759"/>
                  </a:cubicBezTo>
                  <a:cubicBezTo>
                    <a:pt x="21493" y="12733"/>
                    <a:pt x="21371" y="9722"/>
                    <a:pt x="19316" y="7830"/>
                  </a:cubicBezTo>
                  <a:close/>
                  <a:moveTo>
                    <a:pt x="19316" y="783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grpSp>
    </p:spTree>
    <p:extLst>
      <p:ext uri="{BB962C8B-B14F-4D97-AF65-F5344CB8AC3E}">
        <p14:creationId xmlns:p14="http://schemas.microsoft.com/office/powerpoint/2010/main" val="6262836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ogo &amp; Image 6">
    <p:spTree>
      <p:nvGrpSpPr>
        <p:cNvPr id="1" name=""/>
        <p:cNvGrpSpPr/>
        <p:nvPr/>
      </p:nvGrpSpPr>
      <p:grpSpPr>
        <a:xfrm>
          <a:off x="0" y="0"/>
          <a:ext cx="0" cy="0"/>
          <a:chOff x="0" y="0"/>
          <a:chExt cx="0" cy="0"/>
        </a:xfrm>
      </p:grpSpPr>
      <p:pic>
        <p:nvPicPr>
          <p:cNvPr id="3" name="Picture 38"/>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00626" y="884039"/>
            <a:ext cx="3911202" cy="391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4101093358"/>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2.png"/><Relationship Id="rId5" Type="http://schemas.openxmlformats.org/officeDocument/2006/relationships/slideLayout" Target="../slideLayouts/slideLayout18.xml"/><Relationship Id="rId10"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theme" Target="../theme/theme4.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5.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theme" Target="../theme/theme6.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theme" Target="../theme/theme7.xml"/><Relationship Id="rId5" Type="http://schemas.openxmlformats.org/officeDocument/2006/relationships/slideLayout" Target="../slideLayouts/slideLayout75.xml"/><Relationship Id="rId4"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theme" Target="../theme/theme8.xml"/><Relationship Id="rId5" Type="http://schemas.openxmlformats.org/officeDocument/2006/relationships/slideLayout" Target="../slideLayouts/slideLayout80.xml"/><Relationship Id="rId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45" name="Rectangle 1"/>
          <p:cNvSpPr>
            <a:spLocks/>
          </p:cNvSpPr>
          <p:nvPr/>
        </p:nvSpPr>
        <p:spPr bwMode="auto">
          <a:xfrm>
            <a:off x="-35719" y="4721573"/>
            <a:ext cx="9188648" cy="475506"/>
          </a:xfrm>
          <a:prstGeom prst="rect">
            <a:avLst/>
          </a:prstGeom>
          <a:solidFill>
            <a:srgbClr val="636165"/>
          </a:solidFill>
          <a:ln>
            <a:noFill/>
          </a:ln>
        </p:spPr>
        <p:txBody>
          <a:bodyPr lIns="0" tIns="0" rIns="0" bIns="0"/>
          <a:lstStyle/>
          <a:p>
            <a:endParaRPr lang="en-US" sz="135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p:txStyles>
    <p:titleStyle>
      <a:lvl1pPr algn="ctr" rtl="0" eaLnBrk="1" fontAlgn="base" hangingPunct="1">
        <a:spcBef>
          <a:spcPct val="0"/>
        </a:spcBef>
        <a:spcAft>
          <a:spcPct val="0"/>
        </a:spcAft>
        <a:defRPr sz="4425">
          <a:solidFill>
            <a:schemeClr val="tx1"/>
          </a:solidFill>
          <a:latin typeface="+mj-lt"/>
          <a:ea typeface="+mj-ea"/>
          <a:cs typeface="+mj-cs"/>
          <a:sym typeface="Gill Sans" charset="0"/>
        </a:defRPr>
      </a:lvl1pPr>
      <a:lvl2pPr algn="ctr" rtl="0" eaLnBrk="1" fontAlgn="base" hangingPunct="1">
        <a:spcBef>
          <a:spcPct val="0"/>
        </a:spcBef>
        <a:spcAft>
          <a:spcPct val="0"/>
        </a:spcAft>
        <a:defRPr sz="4425">
          <a:solidFill>
            <a:schemeClr val="tx1"/>
          </a:solidFill>
          <a:latin typeface="Gill Sans" charset="0"/>
          <a:ea typeface="ヒラギノ角ゴ ProN W3" charset="0"/>
          <a:cs typeface="ヒラギノ角ゴ ProN W3" charset="0"/>
          <a:sym typeface="Gill Sans" charset="0"/>
        </a:defRPr>
      </a:lvl2pPr>
      <a:lvl3pPr algn="ctr" rtl="0" eaLnBrk="1" fontAlgn="base" hangingPunct="1">
        <a:spcBef>
          <a:spcPct val="0"/>
        </a:spcBef>
        <a:spcAft>
          <a:spcPct val="0"/>
        </a:spcAft>
        <a:defRPr sz="4425">
          <a:solidFill>
            <a:schemeClr val="tx1"/>
          </a:solidFill>
          <a:latin typeface="Gill Sans" charset="0"/>
          <a:ea typeface="ヒラギノ角ゴ ProN W3" charset="0"/>
          <a:cs typeface="ヒラギノ角ゴ ProN W3" charset="0"/>
          <a:sym typeface="Gill Sans" charset="0"/>
        </a:defRPr>
      </a:lvl3pPr>
      <a:lvl4pPr algn="ctr" rtl="0" eaLnBrk="1" fontAlgn="base" hangingPunct="1">
        <a:spcBef>
          <a:spcPct val="0"/>
        </a:spcBef>
        <a:spcAft>
          <a:spcPct val="0"/>
        </a:spcAft>
        <a:defRPr sz="4425">
          <a:solidFill>
            <a:schemeClr val="tx1"/>
          </a:solidFill>
          <a:latin typeface="Gill Sans" charset="0"/>
          <a:ea typeface="ヒラギノ角ゴ ProN W3" charset="0"/>
          <a:cs typeface="ヒラギノ角ゴ ProN W3" charset="0"/>
          <a:sym typeface="Gill Sans" charset="0"/>
        </a:defRPr>
      </a:lvl4pPr>
      <a:lvl5pPr algn="ctr" rtl="0" eaLnBrk="1" fontAlgn="base" hangingPunct="1">
        <a:spcBef>
          <a:spcPct val="0"/>
        </a:spcBef>
        <a:spcAft>
          <a:spcPct val="0"/>
        </a:spcAft>
        <a:defRPr sz="4425">
          <a:solidFill>
            <a:schemeClr val="tx1"/>
          </a:solidFill>
          <a:latin typeface="Gill Sans" charset="0"/>
          <a:ea typeface="ヒラギノ角ゴ ProN W3" charset="0"/>
          <a:cs typeface="ヒラギノ角ゴ ProN W3" charset="0"/>
          <a:sym typeface="Gill Sans" charset="0"/>
        </a:defRPr>
      </a:lvl5pPr>
      <a:lvl6pPr marL="241000" algn="ctr" rtl="0" eaLnBrk="1" fontAlgn="base" hangingPunct="1">
        <a:spcBef>
          <a:spcPct val="0"/>
        </a:spcBef>
        <a:spcAft>
          <a:spcPct val="0"/>
        </a:spcAft>
        <a:defRPr sz="4425">
          <a:solidFill>
            <a:schemeClr val="tx1"/>
          </a:solidFill>
          <a:latin typeface="Gill Sans" charset="0"/>
          <a:ea typeface="ヒラギノ角ゴ ProN W3" charset="0"/>
          <a:cs typeface="ヒラギノ角ゴ ProN W3" charset="0"/>
          <a:sym typeface="Gill Sans" charset="0"/>
        </a:defRPr>
      </a:lvl6pPr>
      <a:lvl7pPr marL="482001" algn="ctr" rtl="0" eaLnBrk="1" fontAlgn="base" hangingPunct="1">
        <a:spcBef>
          <a:spcPct val="0"/>
        </a:spcBef>
        <a:spcAft>
          <a:spcPct val="0"/>
        </a:spcAft>
        <a:defRPr sz="4425">
          <a:solidFill>
            <a:schemeClr val="tx1"/>
          </a:solidFill>
          <a:latin typeface="Gill Sans" charset="0"/>
          <a:ea typeface="ヒラギノ角ゴ ProN W3" charset="0"/>
          <a:cs typeface="ヒラギノ角ゴ ProN W3" charset="0"/>
          <a:sym typeface="Gill Sans" charset="0"/>
        </a:defRPr>
      </a:lvl7pPr>
      <a:lvl8pPr marL="723001" algn="ctr" rtl="0" eaLnBrk="1" fontAlgn="base" hangingPunct="1">
        <a:spcBef>
          <a:spcPct val="0"/>
        </a:spcBef>
        <a:spcAft>
          <a:spcPct val="0"/>
        </a:spcAft>
        <a:defRPr sz="4425">
          <a:solidFill>
            <a:schemeClr val="tx1"/>
          </a:solidFill>
          <a:latin typeface="Gill Sans" charset="0"/>
          <a:ea typeface="ヒラギノ角ゴ ProN W3" charset="0"/>
          <a:cs typeface="ヒラギノ角ゴ ProN W3" charset="0"/>
          <a:sym typeface="Gill Sans" charset="0"/>
        </a:defRPr>
      </a:lvl8pPr>
      <a:lvl9pPr marL="964002" algn="ctr" rtl="0" eaLnBrk="1" fontAlgn="base" hangingPunct="1">
        <a:spcBef>
          <a:spcPct val="0"/>
        </a:spcBef>
        <a:spcAft>
          <a:spcPct val="0"/>
        </a:spcAft>
        <a:defRPr sz="4425">
          <a:solidFill>
            <a:schemeClr val="tx1"/>
          </a:solidFill>
          <a:latin typeface="Gill Sans" charset="0"/>
          <a:ea typeface="ヒラギノ角ゴ ProN W3" charset="0"/>
          <a:cs typeface="ヒラギノ角ゴ ProN W3" charset="0"/>
          <a:sym typeface="Gill Sans" charset="0"/>
        </a:defRPr>
      </a:lvl9pPr>
    </p:titleStyle>
    <p:bodyStyle>
      <a:lvl1pPr marL="468612" indent="-30125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1pPr>
      <a:lvl2pPr marL="702919" indent="-30125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2pPr>
      <a:lvl3pPr marL="937225" indent="-30125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3pPr>
      <a:lvl4pPr marL="1171531" indent="-30125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4pPr>
      <a:lvl5pPr marL="1405837" indent="-30125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5pPr>
      <a:lvl6pPr marL="1646838" indent="-30125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6pPr>
      <a:lvl7pPr marL="1887837" indent="-30125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7pPr>
      <a:lvl8pPr marL="2128839" indent="-30125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8pPr>
      <a:lvl9pPr marL="2369843" indent="-30125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9pPr>
    </p:bodyStyle>
    <p:otherStyle>
      <a:defPPr>
        <a:defRPr lang="en-US"/>
      </a:defPPr>
      <a:lvl1pPr marL="0" algn="l" defTabSz="241000" rtl="0" eaLnBrk="1" latinLnBrk="0" hangingPunct="1">
        <a:defRPr sz="975" kern="1200">
          <a:solidFill>
            <a:schemeClr val="tx1"/>
          </a:solidFill>
          <a:latin typeface="+mn-lt"/>
          <a:ea typeface="+mn-ea"/>
          <a:cs typeface="+mn-cs"/>
        </a:defRPr>
      </a:lvl1pPr>
      <a:lvl2pPr marL="241000" algn="l" defTabSz="241000" rtl="0" eaLnBrk="1" latinLnBrk="0" hangingPunct="1">
        <a:defRPr sz="975" kern="1200">
          <a:solidFill>
            <a:schemeClr val="tx1"/>
          </a:solidFill>
          <a:latin typeface="+mn-lt"/>
          <a:ea typeface="+mn-ea"/>
          <a:cs typeface="+mn-cs"/>
        </a:defRPr>
      </a:lvl2pPr>
      <a:lvl3pPr marL="482001" algn="l" defTabSz="241000" rtl="0" eaLnBrk="1" latinLnBrk="0" hangingPunct="1">
        <a:defRPr sz="975" kern="1200">
          <a:solidFill>
            <a:schemeClr val="tx1"/>
          </a:solidFill>
          <a:latin typeface="+mn-lt"/>
          <a:ea typeface="+mn-ea"/>
          <a:cs typeface="+mn-cs"/>
        </a:defRPr>
      </a:lvl3pPr>
      <a:lvl4pPr marL="723001" algn="l" defTabSz="241000" rtl="0" eaLnBrk="1" latinLnBrk="0" hangingPunct="1">
        <a:defRPr sz="975" kern="1200">
          <a:solidFill>
            <a:schemeClr val="tx1"/>
          </a:solidFill>
          <a:latin typeface="+mn-lt"/>
          <a:ea typeface="+mn-ea"/>
          <a:cs typeface="+mn-cs"/>
        </a:defRPr>
      </a:lvl4pPr>
      <a:lvl5pPr marL="964002" algn="l" defTabSz="241000" rtl="0" eaLnBrk="1" latinLnBrk="0" hangingPunct="1">
        <a:defRPr sz="975" kern="1200">
          <a:solidFill>
            <a:schemeClr val="tx1"/>
          </a:solidFill>
          <a:latin typeface="+mn-lt"/>
          <a:ea typeface="+mn-ea"/>
          <a:cs typeface="+mn-cs"/>
        </a:defRPr>
      </a:lvl5pPr>
      <a:lvl6pPr marL="1205003" algn="l" defTabSz="241000" rtl="0" eaLnBrk="1" latinLnBrk="0" hangingPunct="1">
        <a:defRPr sz="975" kern="1200">
          <a:solidFill>
            <a:schemeClr val="tx1"/>
          </a:solidFill>
          <a:latin typeface="+mn-lt"/>
          <a:ea typeface="+mn-ea"/>
          <a:cs typeface="+mn-cs"/>
        </a:defRPr>
      </a:lvl6pPr>
      <a:lvl7pPr marL="1446003" algn="l" defTabSz="241000" rtl="0" eaLnBrk="1" latinLnBrk="0" hangingPunct="1">
        <a:defRPr sz="975" kern="1200">
          <a:solidFill>
            <a:schemeClr val="tx1"/>
          </a:solidFill>
          <a:latin typeface="+mn-lt"/>
          <a:ea typeface="+mn-ea"/>
          <a:cs typeface="+mn-cs"/>
        </a:defRPr>
      </a:lvl7pPr>
      <a:lvl8pPr marL="1687005" algn="l" defTabSz="241000" rtl="0" eaLnBrk="1" latinLnBrk="0" hangingPunct="1">
        <a:defRPr sz="975" kern="1200">
          <a:solidFill>
            <a:schemeClr val="tx1"/>
          </a:solidFill>
          <a:latin typeface="+mn-lt"/>
          <a:ea typeface="+mn-ea"/>
          <a:cs typeface="+mn-cs"/>
        </a:defRPr>
      </a:lvl8pPr>
      <a:lvl9pPr marL="1928006" algn="l" defTabSz="241000" rtl="0" eaLnBrk="1" latinLnBrk="0" hangingPunct="1">
        <a:defRPr sz="9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85800" y="1962150"/>
            <a:ext cx="4407408" cy="1215488"/>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transition/>
  <p:txStyles>
    <p:titleStyle>
      <a:lvl1pPr algn="ctr" rtl="0" eaLnBrk="1" fontAlgn="base" hangingPunct="1">
        <a:spcBef>
          <a:spcPct val="0"/>
        </a:spcBef>
        <a:spcAft>
          <a:spcPct val="0"/>
        </a:spcAft>
        <a:defRPr sz="4425">
          <a:solidFill>
            <a:schemeClr val="tx1"/>
          </a:solidFill>
          <a:latin typeface="+mj-lt"/>
          <a:ea typeface="+mj-ea"/>
          <a:cs typeface="+mj-cs"/>
          <a:sym typeface="Gill Sans" charset="0"/>
        </a:defRPr>
      </a:lvl1pPr>
      <a:lvl2pPr algn="ctr" rtl="0" eaLnBrk="1" fontAlgn="base" hangingPunct="1">
        <a:spcBef>
          <a:spcPct val="0"/>
        </a:spcBef>
        <a:spcAft>
          <a:spcPct val="0"/>
        </a:spcAft>
        <a:defRPr sz="4425">
          <a:solidFill>
            <a:schemeClr val="tx1"/>
          </a:solidFill>
          <a:latin typeface="Gill Sans" charset="0"/>
          <a:ea typeface="ヒラギノ角ゴ ProN W3" charset="0"/>
          <a:cs typeface="ヒラギノ角ゴ ProN W3" charset="0"/>
          <a:sym typeface="Gill Sans" charset="0"/>
        </a:defRPr>
      </a:lvl2pPr>
      <a:lvl3pPr algn="ctr" rtl="0" eaLnBrk="1" fontAlgn="base" hangingPunct="1">
        <a:spcBef>
          <a:spcPct val="0"/>
        </a:spcBef>
        <a:spcAft>
          <a:spcPct val="0"/>
        </a:spcAft>
        <a:defRPr sz="4425">
          <a:solidFill>
            <a:schemeClr val="tx1"/>
          </a:solidFill>
          <a:latin typeface="Gill Sans" charset="0"/>
          <a:ea typeface="ヒラギノ角ゴ ProN W3" charset="0"/>
          <a:cs typeface="ヒラギノ角ゴ ProN W3" charset="0"/>
          <a:sym typeface="Gill Sans" charset="0"/>
        </a:defRPr>
      </a:lvl3pPr>
      <a:lvl4pPr algn="ctr" rtl="0" eaLnBrk="1" fontAlgn="base" hangingPunct="1">
        <a:spcBef>
          <a:spcPct val="0"/>
        </a:spcBef>
        <a:spcAft>
          <a:spcPct val="0"/>
        </a:spcAft>
        <a:defRPr sz="4425">
          <a:solidFill>
            <a:schemeClr val="tx1"/>
          </a:solidFill>
          <a:latin typeface="Gill Sans" charset="0"/>
          <a:ea typeface="ヒラギノ角ゴ ProN W3" charset="0"/>
          <a:cs typeface="ヒラギノ角ゴ ProN W3" charset="0"/>
          <a:sym typeface="Gill Sans" charset="0"/>
        </a:defRPr>
      </a:lvl4pPr>
      <a:lvl5pPr algn="ctr" rtl="0" eaLnBrk="1" fontAlgn="base" hangingPunct="1">
        <a:spcBef>
          <a:spcPct val="0"/>
        </a:spcBef>
        <a:spcAft>
          <a:spcPct val="0"/>
        </a:spcAft>
        <a:defRPr sz="4425">
          <a:solidFill>
            <a:schemeClr val="tx1"/>
          </a:solidFill>
          <a:latin typeface="Gill Sans" charset="0"/>
          <a:ea typeface="ヒラギノ角ゴ ProN W3" charset="0"/>
          <a:cs typeface="ヒラギノ角ゴ ProN W3" charset="0"/>
          <a:sym typeface="Gill Sans" charset="0"/>
        </a:defRPr>
      </a:lvl5pPr>
      <a:lvl6pPr marL="241087" algn="ctr" rtl="0" eaLnBrk="1" fontAlgn="base" hangingPunct="1">
        <a:spcBef>
          <a:spcPct val="0"/>
        </a:spcBef>
        <a:spcAft>
          <a:spcPct val="0"/>
        </a:spcAft>
        <a:defRPr sz="4425">
          <a:solidFill>
            <a:schemeClr val="tx1"/>
          </a:solidFill>
          <a:latin typeface="Gill Sans" charset="0"/>
          <a:ea typeface="ヒラギノ角ゴ ProN W3" charset="0"/>
          <a:cs typeface="ヒラギノ角ゴ ProN W3" charset="0"/>
          <a:sym typeface="Gill Sans" charset="0"/>
        </a:defRPr>
      </a:lvl6pPr>
      <a:lvl7pPr marL="482174" algn="ctr" rtl="0" eaLnBrk="1" fontAlgn="base" hangingPunct="1">
        <a:spcBef>
          <a:spcPct val="0"/>
        </a:spcBef>
        <a:spcAft>
          <a:spcPct val="0"/>
        </a:spcAft>
        <a:defRPr sz="4425">
          <a:solidFill>
            <a:schemeClr val="tx1"/>
          </a:solidFill>
          <a:latin typeface="Gill Sans" charset="0"/>
          <a:ea typeface="ヒラギノ角ゴ ProN W3" charset="0"/>
          <a:cs typeface="ヒラギノ角ゴ ProN W3" charset="0"/>
          <a:sym typeface="Gill Sans" charset="0"/>
        </a:defRPr>
      </a:lvl7pPr>
      <a:lvl8pPr marL="723261" algn="ctr" rtl="0" eaLnBrk="1" fontAlgn="base" hangingPunct="1">
        <a:spcBef>
          <a:spcPct val="0"/>
        </a:spcBef>
        <a:spcAft>
          <a:spcPct val="0"/>
        </a:spcAft>
        <a:defRPr sz="4425">
          <a:solidFill>
            <a:schemeClr val="tx1"/>
          </a:solidFill>
          <a:latin typeface="Gill Sans" charset="0"/>
          <a:ea typeface="ヒラギノ角ゴ ProN W3" charset="0"/>
          <a:cs typeface="ヒラギノ角ゴ ProN W3" charset="0"/>
          <a:sym typeface="Gill Sans" charset="0"/>
        </a:defRPr>
      </a:lvl8pPr>
      <a:lvl9pPr marL="964348" algn="ctr" rtl="0" eaLnBrk="1" fontAlgn="base" hangingPunct="1">
        <a:spcBef>
          <a:spcPct val="0"/>
        </a:spcBef>
        <a:spcAft>
          <a:spcPct val="0"/>
        </a:spcAft>
        <a:defRPr sz="4425">
          <a:solidFill>
            <a:schemeClr val="tx1"/>
          </a:solidFill>
          <a:latin typeface="Gill Sans" charset="0"/>
          <a:ea typeface="ヒラギノ角ゴ ProN W3" charset="0"/>
          <a:cs typeface="ヒラギノ角ゴ ProN W3" charset="0"/>
          <a:sym typeface="Gill Sans" charset="0"/>
        </a:defRPr>
      </a:lvl9pPr>
    </p:titleStyle>
    <p:bodyStyle>
      <a:lvl1pPr marL="468780" indent="-30136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1pPr>
      <a:lvl2pPr marL="703171" indent="-30136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2pPr>
      <a:lvl3pPr marL="937561" indent="-30136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3pPr>
      <a:lvl4pPr marL="1171951" indent="-30136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4pPr>
      <a:lvl5pPr marL="1406341" indent="-30136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5pPr>
      <a:lvl6pPr marL="1647428" indent="-30136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6pPr>
      <a:lvl7pPr marL="1888515" indent="-30136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7pPr>
      <a:lvl8pPr marL="2129602" indent="-30136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8pPr>
      <a:lvl9pPr marL="2370689" indent="-301360"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9pPr>
    </p:bodyStyle>
    <p:otherStyle>
      <a:defPPr>
        <a:defRPr lang="en-US"/>
      </a:defPPr>
      <a:lvl1pPr marL="0" algn="l" defTabSz="241087" rtl="0" eaLnBrk="1" latinLnBrk="0" hangingPunct="1">
        <a:defRPr sz="975" kern="1200">
          <a:solidFill>
            <a:schemeClr val="tx1"/>
          </a:solidFill>
          <a:latin typeface="+mn-lt"/>
          <a:ea typeface="+mn-ea"/>
          <a:cs typeface="+mn-cs"/>
        </a:defRPr>
      </a:lvl1pPr>
      <a:lvl2pPr marL="241087" algn="l" defTabSz="241087" rtl="0" eaLnBrk="1" latinLnBrk="0" hangingPunct="1">
        <a:defRPr sz="975" kern="1200">
          <a:solidFill>
            <a:schemeClr val="tx1"/>
          </a:solidFill>
          <a:latin typeface="+mn-lt"/>
          <a:ea typeface="+mn-ea"/>
          <a:cs typeface="+mn-cs"/>
        </a:defRPr>
      </a:lvl2pPr>
      <a:lvl3pPr marL="482174" algn="l" defTabSz="241087" rtl="0" eaLnBrk="1" latinLnBrk="0" hangingPunct="1">
        <a:defRPr sz="975" kern="1200">
          <a:solidFill>
            <a:schemeClr val="tx1"/>
          </a:solidFill>
          <a:latin typeface="+mn-lt"/>
          <a:ea typeface="+mn-ea"/>
          <a:cs typeface="+mn-cs"/>
        </a:defRPr>
      </a:lvl3pPr>
      <a:lvl4pPr marL="723261" algn="l" defTabSz="241087" rtl="0" eaLnBrk="1" latinLnBrk="0" hangingPunct="1">
        <a:defRPr sz="975" kern="1200">
          <a:solidFill>
            <a:schemeClr val="tx1"/>
          </a:solidFill>
          <a:latin typeface="+mn-lt"/>
          <a:ea typeface="+mn-ea"/>
          <a:cs typeface="+mn-cs"/>
        </a:defRPr>
      </a:lvl4pPr>
      <a:lvl5pPr marL="964348" algn="l" defTabSz="241087" rtl="0" eaLnBrk="1" latinLnBrk="0" hangingPunct="1">
        <a:defRPr sz="975" kern="1200">
          <a:solidFill>
            <a:schemeClr val="tx1"/>
          </a:solidFill>
          <a:latin typeface="+mn-lt"/>
          <a:ea typeface="+mn-ea"/>
          <a:cs typeface="+mn-cs"/>
        </a:defRPr>
      </a:lvl5pPr>
      <a:lvl6pPr marL="1205435" algn="l" defTabSz="241087" rtl="0" eaLnBrk="1" latinLnBrk="0" hangingPunct="1">
        <a:defRPr sz="975" kern="1200">
          <a:solidFill>
            <a:schemeClr val="tx1"/>
          </a:solidFill>
          <a:latin typeface="+mn-lt"/>
          <a:ea typeface="+mn-ea"/>
          <a:cs typeface="+mn-cs"/>
        </a:defRPr>
      </a:lvl6pPr>
      <a:lvl7pPr marL="1446522" algn="l" defTabSz="241087" rtl="0" eaLnBrk="1" latinLnBrk="0" hangingPunct="1">
        <a:defRPr sz="975" kern="1200">
          <a:solidFill>
            <a:schemeClr val="tx1"/>
          </a:solidFill>
          <a:latin typeface="+mn-lt"/>
          <a:ea typeface="+mn-ea"/>
          <a:cs typeface="+mn-cs"/>
        </a:defRPr>
      </a:lvl7pPr>
      <a:lvl8pPr marL="1687609" algn="l" defTabSz="241087" rtl="0" eaLnBrk="1" latinLnBrk="0" hangingPunct="1">
        <a:defRPr sz="975" kern="1200">
          <a:solidFill>
            <a:schemeClr val="tx1"/>
          </a:solidFill>
          <a:latin typeface="+mn-lt"/>
          <a:ea typeface="+mn-ea"/>
          <a:cs typeface="+mn-cs"/>
        </a:defRPr>
      </a:lvl8pPr>
      <a:lvl9pPr marL="1928696" algn="l" defTabSz="241087" rtl="0" eaLnBrk="1" latinLnBrk="0" hangingPunct="1">
        <a:defRPr sz="9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087" name="Rectangle 39"/>
          <p:cNvSpPr>
            <a:spLocks noGrp="1" noChangeArrowheads="1"/>
          </p:cNvSpPr>
          <p:nvPr>
            <p:ph type="title"/>
          </p:nvPr>
        </p:nvSpPr>
        <p:spPr bwMode="auto">
          <a:xfrm>
            <a:off x="446491" y="2973587"/>
            <a:ext cx="4661297" cy="3281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5" tIns="35715" rIns="35715" bIns="35715" numCol="1" anchor="ctr" anchorCtr="0" compatLnSpc="1">
            <a:prstTxWarp prst="textNoShape">
              <a:avLst/>
            </a:prstTxWarp>
          </a:bodyPr>
          <a:lstStyle/>
          <a:p>
            <a:pPr lvl="0"/>
            <a:r>
              <a:rPr lang="en-US" dirty="0" smtClean="0">
                <a:sym typeface="DIN-Regular" charset="0"/>
              </a:rPr>
              <a:t>CLICK TO EDIT TITLE</a:t>
            </a:r>
            <a:endParaRPr lang="en-US" dirty="0">
              <a:sym typeface="DIN-Regular" charset="0"/>
            </a:endParaRPr>
          </a:p>
        </p:txBody>
      </p:sp>
      <p:pic>
        <p:nvPicPr>
          <p:cNvPr id="2" name="Picture 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46490" y="1669030"/>
            <a:ext cx="4661297" cy="1285507"/>
          </a:xfrm>
          <a:prstGeom prst="rect">
            <a:avLst/>
          </a:prstGeom>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Lst>
  <p:transition/>
  <p:txStyles>
    <p:titleStyle>
      <a:lvl1pPr algn="r" rtl="0" eaLnBrk="1" fontAlgn="base" hangingPunct="1">
        <a:spcBef>
          <a:spcPct val="0"/>
        </a:spcBef>
        <a:spcAft>
          <a:spcPct val="0"/>
        </a:spcAft>
        <a:defRPr sz="1875" b="1" i="0" cap="all" baseline="0">
          <a:solidFill>
            <a:srgbClr val="706F73"/>
          </a:solidFill>
          <a:latin typeface="Arial Narrow" panose="020B0606020202030204" pitchFamily="34" charset="0"/>
          <a:ea typeface="+mj-ea"/>
          <a:cs typeface="Arial Narrow" panose="020B0606020202030204" pitchFamily="34" charset="0"/>
          <a:sym typeface="DIN-Regular" charset="0"/>
        </a:defRPr>
      </a:lvl1pPr>
      <a:lvl2pPr algn="r" rtl="0" eaLnBrk="1" fontAlgn="base" hangingPunct="1">
        <a:spcBef>
          <a:spcPct val="0"/>
        </a:spcBef>
        <a:spcAft>
          <a:spcPct val="0"/>
        </a:spcAft>
        <a:defRPr sz="1875">
          <a:solidFill>
            <a:srgbClr val="706F73"/>
          </a:solidFill>
          <a:latin typeface="DIN-Regular" charset="0"/>
          <a:ea typeface="ヒラギノ角ゴ ProN W6" charset="0"/>
          <a:cs typeface="ヒラギノ角ゴ ProN W6" charset="0"/>
          <a:sym typeface="DIN-Regular" charset="0"/>
        </a:defRPr>
      </a:lvl2pPr>
      <a:lvl3pPr algn="r" rtl="0" eaLnBrk="1" fontAlgn="base" hangingPunct="1">
        <a:spcBef>
          <a:spcPct val="0"/>
        </a:spcBef>
        <a:spcAft>
          <a:spcPct val="0"/>
        </a:spcAft>
        <a:defRPr sz="1875">
          <a:solidFill>
            <a:srgbClr val="706F73"/>
          </a:solidFill>
          <a:latin typeface="DIN-Regular" charset="0"/>
          <a:ea typeface="ヒラギノ角ゴ ProN W6" charset="0"/>
          <a:cs typeface="ヒラギノ角ゴ ProN W6" charset="0"/>
          <a:sym typeface="DIN-Regular" charset="0"/>
        </a:defRPr>
      </a:lvl3pPr>
      <a:lvl4pPr algn="r" rtl="0" eaLnBrk="1" fontAlgn="base" hangingPunct="1">
        <a:spcBef>
          <a:spcPct val="0"/>
        </a:spcBef>
        <a:spcAft>
          <a:spcPct val="0"/>
        </a:spcAft>
        <a:defRPr sz="1875">
          <a:solidFill>
            <a:srgbClr val="706F73"/>
          </a:solidFill>
          <a:latin typeface="DIN-Regular" charset="0"/>
          <a:ea typeface="ヒラギノ角ゴ ProN W6" charset="0"/>
          <a:cs typeface="ヒラギノ角ゴ ProN W6" charset="0"/>
          <a:sym typeface="DIN-Regular" charset="0"/>
        </a:defRPr>
      </a:lvl4pPr>
      <a:lvl5pPr algn="r" rtl="0" eaLnBrk="1" fontAlgn="base" hangingPunct="1">
        <a:spcBef>
          <a:spcPct val="0"/>
        </a:spcBef>
        <a:spcAft>
          <a:spcPct val="0"/>
        </a:spcAft>
        <a:defRPr sz="1875">
          <a:solidFill>
            <a:srgbClr val="706F73"/>
          </a:solidFill>
          <a:latin typeface="DIN-Regular" charset="0"/>
          <a:ea typeface="ヒラギノ角ゴ ProN W6" charset="0"/>
          <a:cs typeface="ヒラギノ角ゴ ProN W6" charset="0"/>
          <a:sym typeface="DIN-Regular" charset="0"/>
        </a:defRPr>
      </a:lvl5pPr>
      <a:lvl6pPr marL="241074" algn="r" rtl="0" eaLnBrk="1" fontAlgn="base" hangingPunct="1">
        <a:spcBef>
          <a:spcPct val="0"/>
        </a:spcBef>
        <a:spcAft>
          <a:spcPct val="0"/>
        </a:spcAft>
        <a:defRPr sz="1875">
          <a:solidFill>
            <a:srgbClr val="706F73"/>
          </a:solidFill>
          <a:latin typeface="DIN-Regular" charset="0"/>
          <a:ea typeface="ヒラギノ角ゴ ProN W6" charset="0"/>
          <a:cs typeface="ヒラギノ角ゴ ProN W6" charset="0"/>
          <a:sym typeface="DIN-Regular" charset="0"/>
        </a:defRPr>
      </a:lvl6pPr>
      <a:lvl7pPr marL="482150" algn="r" rtl="0" eaLnBrk="1" fontAlgn="base" hangingPunct="1">
        <a:spcBef>
          <a:spcPct val="0"/>
        </a:spcBef>
        <a:spcAft>
          <a:spcPct val="0"/>
        </a:spcAft>
        <a:defRPr sz="1875">
          <a:solidFill>
            <a:srgbClr val="706F73"/>
          </a:solidFill>
          <a:latin typeface="DIN-Regular" charset="0"/>
          <a:ea typeface="ヒラギノ角ゴ ProN W6" charset="0"/>
          <a:cs typeface="ヒラギノ角ゴ ProN W6" charset="0"/>
          <a:sym typeface="DIN-Regular" charset="0"/>
        </a:defRPr>
      </a:lvl7pPr>
      <a:lvl8pPr marL="723224" algn="r" rtl="0" eaLnBrk="1" fontAlgn="base" hangingPunct="1">
        <a:spcBef>
          <a:spcPct val="0"/>
        </a:spcBef>
        <a:spcAft>
          <a:spcPct val="0"/>
        </a:spcAft>
        <a:defRPr sz="1875">
          <a:solidFill>
            <a:srgbClr val="706F73"/>
          </a:solidFill>
          <a:latin typeface="DIN-Regular" charset="0"/>
          <a:ea typeface="ヒラギノ角ゴ ProN W6" charset="0"/>
          <a:cs typeface="ヒラギノ角ゴ ProN W6" charset="0"/>
          <a:sym typeface="DIN-Regular" charset="0"/>
        </a:defRPr>
      </a:lvl8pPr>
      <a:lvl9pPr marL="964298" algn="r" rtl="0" eaLnBrk="1" fontAlgn="base" hangingPunct="1">
        <a:spcBef>
          <a:spcPct val="0"/>
        </a:spcBef>
        <a:spcAft>
          <a:spcPct val="0"/>
        </a:spcAft>
        <a:defRPr sz="1875">
          <a:solidFill>
            <a:srgbClr val="706F73"/>
          </a:solidFill>
          <a:latin typeface="DIN-Regular" charset="0"/>
          <a:ea typeface="ヒラギノ角ゴ ProN W6" charset="0"/>
          <a:cs typeface="ヒラギノ角ゴ ProN W6" charset="0"/>
          <a:sym typeface="DIN-Regular" charset="0"/>
        </a:defRPr>
      </a:lvl9pPr>
    </p:titleStyle>
    <p:bodyStyle>
      <a:lvl1pPr marL="482150" indent="-30134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1pPr>
      <a:lvl2pPr marL="662956" indent="-30134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2pPr>
      <a:lvl3pPr marL="843762" indent="-30134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3pPr>
      <a:lvl4pPr marL="1024568" indent="-30134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4pPr>
      <a:lvl5pPr marL="1205374" indent="-30134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5pPr>
      <a:lvl6pPr marL="1446448" indent="-30134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6pPr>
      <a:lvl7pPr marL="1687523" indent="-30134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7pPr>
      <a:lvl8pPr marL="1928597" indent="-30134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8pPr>
      <a:lvl9pPr marL="2169672" indent="-30134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9pPr>
    </p:bodyStyle>
    <p:otherStyle>
      <a:defPPr>
        <a:defRPr lang="en-US"/>
      </a:defPPr>
      <a:lvl1pPr marL="0" algn="l" defTabSz="241074" rtl="0" eaLnBrk="1" latinLnBrk="0" hangingPunct="1">
        <a:defRPr sz="975" kern="1200">
          <a:solidFill>
            <a:schemeClr val="tx1"/>
          </a:solidFill>
          <a:latin typeface="+mn-lt"/>
          <a:ea typeface="+mn-ea"/>
          <a:cs typeface="+mn-cs"/>
        </a:defRPr>
      </a:lvl1pPr>
      <a:lvl2pPr marL="241074" algn="l" defTabSz="241074" rtl="0" eaLnBrk="1" latinLnBrk="0" hangingPunct="1">
        <a:defRPr sz="975" kern="1200">
          <a:solidFill>
            <a:schemeClr val="tx1"/>
          </a:solidFill>
          <a:latin typeface="+mn-lt"/>
          <a:ea typeface="+mn-ea"/>
          <a:cs typeface="+mn-cs"/>
        </a:defRPr>
      </a:lvl2pPr>
      <a:lvl3pPr marL="482150" algn="l" defTabSz="241074" rtl="0" eaLnBrk="1" latinLnBrk="0" hangingPunct="1">
        <a:defRPr sz="975" kern="1200">
          <a:solidFill>
            <a:schemeClr val="tx1"/>
          </a:solidFill>
          <a:latin typeface="+mn-lt"/>
          <a:ea typeface="+mn-ea"/>
          <a:cs typeface="+mn-cs"/>
        </a:defRPr>
      </a:lvl3pPr>
      <a:lvl4pPr marL="723224" algn="l" defTabSz="241074" rtl="0" eaLnBrk="1" latinLnBrk="0" hangingPunct="1">
        <a:defRPr sz="975" kern="1200">
          <a:solidFill>
            <a:schemeClr val="tx1"/>
          </a:solidFill>
          <a:latin typeface="+mn-lt"/>
          <a:ea typeface="+mn-ea"/>
          <a:cs typeface="+mn-cs"/>
        </a:defRPr>
      </a:lvl4pPr>
      <a:lvl5pPr marL="964298" algn="l" defTabSz="241074" rtl="0" eaLnBrk="1" latinLnBrk="0" hangingPunct="1">
        <a:defRPr sz="975" kern="1200">
          <a:solidFill>
            <a:schemeClr val="tx1"/>
          </a:solidFill>
          <a:latin typeface="+mn-lt"/>
          <a:ea typeface="+mn-ea"/>
          <a:cs typeface="+mn-cs"/>
        </a:defRPr>
      </a:lvl5pPr>
      <a:lvl6pPr marL="1205374" algn="l" defTabSz="241074" rtl="0" eaLnBrk="1" latinLnBrk="0" hangingPunct="1">
        <a:defRPr sz="975" kern="1200">
          <a:solidFill>
            <a:schemeClr val="tx1"/>
          </a:solidFill>
          <a:latin typeface="+mn-lt"/>
          <a:ea typeface="+mn-ea"/>
          <a:cs typeface="+mn-cs"/>
        </a:defRPr>
      </a:lvl6pPr>
      <a:lvl7pPr marL="1446448" algn="l" defTabSz="241074" rtl="0" eaLnBrk="1" latinLnBrk="0" hangingPunct="1">
        <a:defRPr sz="975" kern="1200">
          <a:solidFill>
            <a:schemeClr val="tx1"/>
          </a:solidFill>
          <a:latin typeface="+mn-lt"/>
          <a:ea typeface="+mn-ea"/>
          <a:cs typeface="+mn-cs"/>
        </a:defRPr>
      </a:lvl7pPr>
      <a:lvl8pPr marL="1687523" algn="l" defTabSz="241074" rtl="0" eaLnBrk="1" latinLnBrk="0" hangingPunct="1">
        <a:defRPr sz="975" kern="1200">
          <a:solidFill>
            <a:schemeClr val="tx1"/>
          </a:solidFill>
          <a:latin typeface="+mn-lt"/>
          <a:ea typeface="+mn-ea"/>
          <a:cs typeface="+mn-cs"/>
        </a:defRPr>
      </a:lvl8pPr>
      <a:lvl9pPr marL="1928597" algn="l" defTabSz="241074" rtl="0" eaLnBrk="1" latinLnBrk="0" hangingPunct="1">
        <a:defRPr sz="97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6145" name="Rectangle 1"/>
          <p:cNvSpPr>
            <a:spLocks/>
          </p:cNvSpPr>
          <p:nvPr/>
        </p:nvSpPr>
        <p:spPr bwMode="auto">
          <a:xfrm>
            <a:off x="-25312" y="4721573"/>
            <a:ext cx="9188648" cy="475506"/>
          </a:xfrm>
          <a:prstGeom prst="rect">
            <a:avLst/>
          </a:prstGeom>
          <a:solidFill>
            <a:srgbClr val="636165"/>
          </a:solidFill>
          <a:ln>
            <a:noFill/>
          </a:ln>
        </p:spPr>
        <p:txBody>
          <a:bodyPr lIns="0" tIns="0" rIns="0" bIns="0"/>
          <a:lstStyle/>
          <a:p>
            <a:endParaRPr lang="en-US" sz="1350" dirty="0"/>
          </a:p>
        </p:txBody>
      </p:sp>
      <p:sp>
        <p:nvSpPr>
          <p:cNvPr id="6146" name="Rectangle 2"/>
          <p:cNvSpPr>
            <a:spLocks/>
          </p:cNvSpPr>
          <p:nvPr/>
        </p:nvSpPr>
        <p:spPr bwMode="auto">
          <a:xfrm>
            <a:off x="0" y="-6698"/>
            <a:ext cx="9152930" cy="770186"/>
          </a:xfrm>
          <a:prstGeom prst="rect">
            <a:avLst/>
          </a:prstGeom>
          <a:solidFill>
            <a:srgbClr val="FFFFFF">
              <a:alpha val="79999"/>
            </a:srgbClr>
          </a:solidFill>
          <a:ln>
            <a:noFill/>
          </a:ln>
          <a:extLst>
            <a:ext uri="{91240B29-F687-4F45-9708-019B960494DF}">
              <a14:hiddenLine xmlns:a14="http://schemas.microsoft.com/office/drawing/2010/main" w="25400" cap="flat">
                <a:solidFill>
                  <a:schemeClr val="tx1">
                    <a:alpha val="79999"/>
                  </a:schemeClr>
                </a:solidFill>
                <a:miter lim="800000"/>
                <a:headEnd type="none" w="med" len="med"/>
                <a:tailEnd type="none" w="med" len="med"/>
              </a14:hiddenLine>
            </a:ext>
          </a:extLst>
        </p:spPr>
        <p:txBody>
          <a:bodyPr lIns="0" tIns="0" rIns="0" bIns="0"/>
          <a:lstStyle/>
          <a:p>
            <a:endParaRPr lang="en-US" sz="1350" dirty="0"/>
          </a:p>
        </p:txBody>
      </p:sp>
      <p:sp>
        <p:nvSpPr>
          <p:cNvPr id="6149" name="Text Box 5"/>
          <p:cNvSpPr txBox="1">
            <a:spLocks noGrp="1" noChangeArrowheads="1"/>
          </p:cNvSpPr>
          <p:nvPr>
            <p:ph type="sldNum" sz="quarter" idx="4"/>
          </p:nvPr>
        </p:nvSpPr>
        <p:spPr bwMode="auto">
          <a:xfrm>
            <a:off x="8764497" y="4854307"/>
            <a:ext cx="248915" cy="200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84" tIns="32142" rIns="64284" bIns="32142" numCol="1" anchor="t" anchorCtr="0" compatLnSpc="1">
            <a:prstTxWarp prst="textNoShape">
              <a:avLst/>
            </a:prstTxWarp>
          </a:bodyPr>
          <a:lstStyle>
            <a:lvl1pPr algn="ctr">
              <a:defRPr sz="975">
                <a:solidFill>
                  <a:srgbClr val="D5A720"/>
                </a:solidFill>
                <a:latin typeface="Arial Narrow" panose="020B0606020202030204" pitchFamily="34" charset="0"/>
                <a:ea typeface="ＭＳ Ｐゴシック" charset="0"/>
                <a:cs typeface="Arial Narrow" panose="020B0606020202030204" pitchFamily="34" charset="0"/>
                <a:sym typeface="DIN-Regular" charset="0"/>
              </a:defRPr>
            </a:lvl1pPr>
            <a:lvl2pPr algn="l">
              <a:defRPr sz="600">
                <a:solidFill>
                  <a:schemeClr val="tx1"/>
                </a:solidFill>
                <a:latin typeface="Gill Sans" charset="0"/>
                <a:ea typeface="ＭＳ Ｐゴシック" charset="0"/>
              </a:defRPr>
            </a:lvl2pPr>
            <a:lvl3pPr algn="l">
              <a:defRPr sz="600">
                <a:solidFill>
                  <a:schemeClr val="tx1"/>
                </a:solidFill>
                <a:latin typeface="Gill Sans" charset="0"/>
                <a:ea typeface="ＭＳ Ｐゴシック" charset="0"/>
              </a:defRPr>
            </a:lvl3pPr>
            <a:lvl4pPr algn="l">
              <a:defRPr sz="600">
                <a:solidFill>
                  <a:schemeClr val="tx1"/>
                </a:solidFill>
                <a:latin typeface="Gill Sans" charset="0"/>
                <a:ea typeface="ＭＳ Ｐゴシック" charset="0"/>
              </a:defRPr>
            </a:lvl4pPr>
            <a:lvl5pPr algn="l">
              <a:defRPr sz="600">
                <a:solidFill>
                  <a:schemeClr val="tx1"/>
                </a:solidFill>
                <a:latin typeface="Gill Sans" charset="0"/>
                <a:ea typeface="ＭＳ Ｐゴシック" charset="0"/>
              </a:defRPr>
            </a:lvl5pPr>
            <a:lvl6pPr fontAlgn="base">
              <a:spcBef>
                <a:spcPct val="0"/>
              </a:spcBef>
              <a:spcAft>
                <a:spcPct val="0"/>
              </a:spcAft>
              <a:defRPr sz="600">
                <a:solidFill>
                  <a:schemeClr val="tx1"/>
                </a:solidFill>
                <a:latin typeface="Gill Sans" charset="0"/>
                <a:ea typeface="ＭＳ Ｐゴシック" charset="0"/>
              </a:defRPr>
            </a:lvl6pPr>
            <a:lvl7pPr fontAlgn="base">
              <a:spcBef>
                <a:spcPct val="0"/>
              </a:spcBef>
              <a:spcAft>
                <a:spcPct val="0"/>
              </a:spcAft>
              <a:defRPr sz="600">
                <a:solidFill>
                  <a:schemeClr val="tx1"/>
                </a:solidFill>
                <a:latin typeface="Gill Sans" charset="0"/>
                <a:ea typeface="ＭＳ Ｐゴシック" charset="0"/>
              </a:defRPr>
            </a:lvl7pPr>
            <a:lvl8pPr fontAlgn="base">
              <a:spcBef>
                <a:spcPct val="0"/>
              </a:spcBef>
              <a:spcAft>
                <a:spcPct val="0"/>
              </a:spcAft>
              <a:defRPr sz="600">
                <a:solidFill>
                  <a:schemeClr val="tx1"/>
                </a:solidFill>
                <a:latin typeface="Gill Sans" charset="0"/>
                <a:ea typeface="ＭＳ Ｐゴシック" charset="0"/>
              </a:defRPr>
            </a:lvl8pPr>
            <a:lvl9pPr fontAlgn="base">
              <a:spcBef>
                <a:spcPct val="0"/>
              </a:spcBef>
              <a:spcAft>
                <a:spcPct val="0"/>
              </a:spcAft>
              <a:defRPr sz="600">
                <a:solidFill>
                  <a:schemeClr val="tx1"/>
                </a:solidFill>
                <a:latin typeface="Gill Sans" charset="0"/>
                <a:ea typeface="ＭＳ Ｐゴシック" charset="0"/>
              </a:defRPr>
            </a:lvl9pPr>
          </a:lstStyle>
          <a:p>
            <a:fld id="{35EA4469-9C28-3746-99B8-8E30B4B038AF}" type="slidenum">
              <a:rPr lang="en-US" smtClean="0"/>
              <a:pPr/>
              <a:t>‹#›</a:t>
            </a:fld>
            <a:endParaRPr lang="en-US" dirty="0"/>
          </a:p>
        </p:txBody>
      </p:sp>
      <p:sp>
        <p:nvSpPr>
          <p:cNvPr id="6150" name="Rectangle 6"/>
          <p:cNvSpPr>
            <a:spLocks/>
          </p:cNvSpPr>
          <p:nvPr/>
        </p:nvSpPr>
        <p:spPr bwMode="auto">
          <a:xfrm>
            <a:off x="0" y="763489"/>
            <a:ext cx="9152930" cy="167432"/>
          </a:xfrm>
          <a:prstGeom prst="rect">
            <a:avLst/>
          </a:prstGeom>
          <a:gradFill rotWithShape="0">
            <a:gsLst>
              <a:gs pos="0">
                <a:srgbClr val="B9C2C8">
                  <a:alpha val="31999"/>
                </a:srgbClr>
              </a:gs>
              <a:gs pos="100000">
                <a:srgbClr val="B9C2C8">
                  <a:alpha val="0"/>
                </a:srgbClr>
              </a:gs>
            </a:gsLst>
            <a:lin ang="5400000" scaled="1"/>
          </a:gra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sz="1350" dirty="0"/>
          </a:p>
        </p:txBody>
      </p:sp>
      <p:grpSp>
        <p:nvGrpSpPr>
          <p:cNvPr id="6154" name="Group 10"/>
          <p:cNvGrpSpPr>
            <a:grpSpLocks/>
          </p:cNvGrpSpPr>
          <p:nvPr/>
        </p:nvGrpSpPr>
        <p:grpSpPr bwMode="auto">
          <a:xfrm>
            <a:off x="196459" y="4812540"/>
            <a:ext cx="598289" cy="274588"/>
            <a:chOff x="0" y="0"/>
            <a:chExt cx="536" cy="328"/>
          </a:xfrm>
        </p:grpSpPr>
        <p:sp>
          <p:nvSpPr>
            <p:cNvPr id="6151" name="AutoShape 7"/>
            <p:cNvSpPr>
              <a:spLocks/>
            </p:cNvSpPr>
            <p:nvPr/>
          </p:nvSpPr>
          <p:spPr bwMode="auto">
            <a:xfrm>
              <a:off x="0" y="45"/>
              <a:ext cx="181" cy="231"/>
            </a:xfrm>
            <a:custGeom>
              <a:avLst/>
              <a:gdLst/>
              <a:ahLst/>
              <a:cxnLst/>
              <a:rect l="0" t="0" r="r" b="b"/>
              <a:pathLst>
                <a:path w="21600" h="21600">
                  <a:moveTo>
                    <a:pt x="0" y="0"/>
                  </a:moveTo>
                  <a:lnTo>
                    <a:pt x="479" y="0"/>
                  </a:lnTo>
                  <a:lnTo>
                    <a:pt x="17173" y="13550"/>
                  </a:lnTo>
                  <a:lnTo>
                    <a:pt x="17173" y="663"/>
                  </a:lnTo>
                  <a:lnTo>
                    <a:pt x="21600" y="663"/>
                  </a:lnTo>
                  <a:lnTo>
                    <a:pt x="21600" y="21600"/>
                  </a:lnTo>
                  <a:lnTo>
                    <a:pt x="21125" y="21600"/>
                  </a:lnTo>
                  <a:lnTo>
                    <a:pt x="4398" y="8056"/>
                  </a:lnTo>
                  <a:lnTo>
                    <a:pt x="4398" y="20943"/>
                  </a:lnTo>
                  <a:lnTo>
                    <a:pt x="0" y="20943"/>
                  </a:lnTo>
                  <a:cubicBezTo>
                    <a:pt x="0" y="20943"/>
                    <a:pt x="0" y="0"/>
                    <a:pt x="0" y="0"/>
                  </a:cubicBezTo>
                  <a:close/>
                  <a:moveTo>
                    <a:pt x="0" y="0"/>
                  </a:move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sp>
          <p:nvSpPr>
            <p:cNvPr id="6152" name="Line 8"/>
            <p:cNvSpPr>
              <a:spLocks noChangeShapeType="1"/>
            </p:cNvSpPr>
            <p:nvPr/>
          </p:nvSpPr>
          <p:spPr bwMode="auto">
            <a:xfrm rot="10800000" flipH="1">
              <a:off x="287" y="0"/>
              <a:ext cx="0" cy="328"/>
            </a:xfrm>
            <a:prstGeom prst="line">
              <a:avLst/>
            </a:prstGeom>
            <a:solidFill>
              <a:srgbClr val="FFFFFF"/>
            </a:solidFill>
            <a:ln w="12700" cap="flat">
              <a:solidFill>
                <a:srgbClr val="FFFFFF"/>
              </a:solidFill>
              <a:prstDash val="solid"/>
              <a:miter lim="800000"/>
              <a:headEnd type="none" w="med" len="med"/>
              <a:tailEnd type="none" w="med" len="med"/>
            </a:ln>
          </p:spPr>
          <p:txBody>
            <a:bodyPr lIns="0" tIns="0" rIns="0" bIns="0"/>
            <a:lstStyle/>
            <a:p>
              <a:endParaRPr lang="en-US" sz="1350" dirty="0"/>
            </a:p>
          </p:txBody>
        </p:sp>
        <p:sp>
          <p:nvSpPr>
            <p:cNvPr id="6153" name="AutoShape 9"/>
            <p:cNvSpPr>
              <a:spLocks/>
            </p:cNvSpPr>
            <p:nvPr/>
          </p:nvSpPr>
          <p:spPr bwMode="auto">
            <a:xfrm>
              <a:off x="392" y="51"/>
              <a:ext cx="144" cy="216"/>
            </a:xfrm>
            <a:custGeom>
              <a:avLst/>
              <a:gdLst/>
              <a:ahLst/>
              <a:cxnLst/>
              <a:rect l="0" t="0" r="r" b="b"/>
              <a:pathLst>
                <a:path w="21600" h="21600">
                  <a:moveTo>
                    <a:pt x="8257" y="9972"/>
                  </a:moveTo>
                  <a:cubicBezTo>
                    <a:pt x="13337" y="9972"/>
                    <a:pt x="15885" y="8721"/>
                    <a:pt x="15885" y="6523"/>
                  </a:cubicBezTo>
                  <a:cubicBezTo>
                    <a:pt x="15885" y="4147"/>
                    <a:pt x="13156" y="3200"/>
                    <a:pt x="7754" y="3200"/>
                  </a:cubicBezTo>
                  <a:lnTo>
                    <a:pt x="5676" y="3200"/>
                  </a:lnTo>
                  <a:lnTo>
                    <a:pt x="5676" y="9972"/>
                  </a:lnTo>
                  <a:cubicBezTo>
                    <a:pt x="5676" y="9972"/>
                    <a:pt x="8257" y="9972"/>
                    <a:pt x="8257" y="9972"/>
                  </a:cubicBezTo>
                  <a:close/>
                  <a:moveTo>
                    <a:pt x="0" y="0"/>
                  </a:moveTo>
                  <a:lnTo>
                    <a:pt x="7569" y="0"/>
                  </a:lnTo>
                  <a:cubicBezTo>
                    <a:pt x="11776" y="0"/>
                    <a:pt x="14998" y="241"/>
                    <a:pt x="17770" y="1553"/>
                  </a:cubicBezTo>
                  <a:cubicBezTo>
                    <a:pt x="20218" y="2712"/>
                    <a:pt x="21600" y="4508"/>
                    <a:pt x="21600" y="6372"/>
                  </a:cubicBezTo>
                  <a:cubicBezTo>
                    <a:pt x="21600" y="10524"/>
                    <a:pt x="16807" y="13175"/>
                    <a:pt x="8118" y="13175"/>
                  </a:cubicBezTo>
                  <a:cubicBezTo>
                    <a:pt x="7896" y="13175"/>
                    <a:pt x="7060" y="13209"/>
                    <a:pt x="5676" y="13175"/>
                  </a:cubicBezTo>
                  <a:lnTo>
                    <a:pt x="5676" y="21600"/>
                  </a:lnTo>
                  <a:lnTo>
                    <a:pt x="0" y="21600"/>
                  </a:lnTo>
                  <a:cubicBezTo>
                    <a:pt x="0" y="21600"/>
                    <a:pt x="0" y="0"/>
                    <a:pt x="0" y="0"/>
                  </a:cubicBezTo>
                  <a:close/>
                  <a:moveTo>
                    <a:pt x="0" y="0"/>
                  </a:move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350" dirty="0"/>
            </a:p>
          </p:txBody>
        </p:sp>
      </p:grpSp>
      <p:sp>
        <p:nvSpPr>
          <p:cNvPr id="6156" name="Rectangle 12"/>
          <p:cNvSpPr>
            <a:spLocks noGrp="1" noChangeArrowheads="1"/>
          </p:cNvSpPr>
          <p:nvPr>
            <p:ph type="body" idx="1"/>
          </p:nvPr>
        </p:nvSpPr>
        <p:spPr bwMode="auto">
          <a:xfrm>
            <a:off x="848329" y="1305972"/>
            <a:ext cx="7358063" cy="30137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3" tIns="35713" rIns="35713" bIns="35713" numCol="1" anchor="t" anchorCtr="0" compatLnSpc="1">
            <a:prstTxWarp prst="textNoShape">
              <a:avLst/>
            </a:prstTxWarp>
          </a:bodyPr>
          <a:lstStyle/>
          <a:p>
            <a:pPr lvl="0"/>
            <a:r>
              <a:rPr lang="en-US" dirty="0" smtClean="0">
                <a:sym typeface="DIN-Regular" charset="0"/>
              </a:rPr>
              <a:t>Click to edit Master text styles</a:t>
            </a:r>
          </a:p>
          <a:p>
            <a:pPr lvl="1"/>
            <a:r>
              <a:rPr lang="en-US" dirty="0" smtClean="0">
                <a:sym typeface="DIN-Regular" charset="0"/>
              </a:rPr>
              <a:t>Second level</a:t>
            </a:r>
          </a:p>
          <a:p>
            <a:pPr lvl="2"/>
            <a:r>
              <a:rPr lang="en-US" dirty="0" smtClean="0">
                <a:sym typeface="DIN-Regular" charset="0"/>
              </a:rPr>
              <a:t>Third level</a:t>
            </a:r>
          </a:p>
          <a:p>
            <a:pPr lvl="3"/>
            <a:r>
              <a:rPr lang="en-US" dirty="0" smtClean="0">
                <a:sym typeface="DIN-Regular" charset="0"/>
              </a:rPr>
              <a:t>Fourth level</a:t>
            </a:r>
          </a:p>
          <a:p>
            <a:pPr lvl="4"/>
            <a:r>
              <a:rPr lang="en-US" dirty="0" smtClean="0">
                <a:sym typeface="DIN-Regular" charset="0"/>
              </a:rPr>
              <a:t>Fifth level</a:t>
            </a:r>
            <a:endParaRPr lang="en-US" dirty="0">
              <a:sym typeface="DIN-Regular" charset="0"/>
            </a:endParaRPr>
          </a:p>
        </p:txBody>
      </p:sp>
      <p:sp>
        <p:nvSpPr>
          <p:cNvPr id="15" name="Rectangle 11"/>
          <p:cNvSpPr>
            <a:spLocks/>
          </p:cNvSpPr>
          <p:nvPr/>
        </p:nvSpPr>
        <p:spPr bwMode="auto">
          <a:xfrm>
            <a:off x="6869167" y="4877005"/>
            <a:ext cx="1070806" cy="15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indent="0" algn="l" defTabSz="482125" rtl="0" eaLnBrk="1" fontAlgn="base" latinLnBrk="0" hangingPunct="1">
              <a:lnSpc>
                <a:spcPct val="100000"/>
              </a:lnSpc>
              <a:spcBef>
                <a:spcPct val="0"/>
              </a:spcBef>
              <a:spcAft>
                <a:spcPct val="0"/>
              </a:spcAft>
              <a:buClrTx/>
              <a:buSzTx/>
              <a:buFontTx/>
              <a:buNone/>
              <a:tabLst/>
              <a:defRPr/>
            </a:pPr>
            <a:r>
              <a:rPr lang="en-US" sz="975" dirty="0" smtClean="0">
                <a:solidFill>
                  <a:srgbClr val="D6A747"/>
                </a:solidFill>
                <a:latin typeface="Arial Narrow" panose="020B0606020202030204" pitchFamily="34" charset="0"/>
                <a:ea typeface="ＭＳ Ｐゴシック" charset="0"/>
                <a:cs typeface="DIN-Regular" charset="0"/>
                <a:sym typeface="DIN-Regular" charset="0"/>
              </a:rPr>
              <a:t>www.nexsenpruet.com </a:t>
            </a:r>
            <a:endParaRPr lang="en-US" sz="975" dirty="0">
              <a:solidFill>
                <a:srgbClr val="D6A747"/>
              </a:solidFill>
              <a:latin typeface="Arial Narrow" panose="020B0606020202030204" pitchFamily="34" charset="0"/>
              <a:ea typeface="ＭＳ Ｐゴシック" charset="0"/>
              <a:cs typeface="DIN-Regular" charset="0"/>
              <a:sym typeface="DIN-Regular" charset="0"/>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18" r:id="rId33"/>
    <p:sldLayoutId id="2147483719" r:id="rId34"/>
    <p:sldLayoutId id="2147483720" r:id="rId35"/>
    <p:sldLayoutId id="2147483721" r:id="rId36"/>
    <p:sldLayoutId id="2147483722" r:id="rId37"/>
    <p:sldLayoutId id="2147483723" r:id="rId38"/>
  </p:sldLayoutIdLst>
  <p:transition/>
  <p:hf hdr="0" ftr="0" dt="0"/>
  <p:txStyles>
    <p:titleStyle>
      <a:lvl1pPr algn="ctr" rtl="0" eaLnBrk="1" fontAlgn="base" hangingPunct="1">
        <a:spcBef>
          <a:spcPct val="0"/>
        </a:spcBef>
        <a:spcAft>
          <a:spcPct val="0"/>
        </a:spcAft>
        <a:defRPr sz="2550" b="0" i="0">
          <a:solidFill>
            <a:srgbClr val="296FBA"/>
          </a:solidFill>
          <a:latin typeface="DIN-Light"/>
          <a:ea typeface="+mj-ea"/>
          <a:cs typeface="DIN-Light"/>
          <a:sym typeface="DIN-Light" charset="0"/>
        </a:defRPr>
      </a:lvl1pPr>
      <a:lvl2pPr algn="ctr" rtl="0" eaLnBrk="1" fontAlgn="base" hangingPunct="1">
        <a:spcBef>
          <a:spcPct val="0"/>
        </a:spcBef>
        <a:spcAft>
          <a:spcPct val="0"/>
        </a:spcAft>
        <a:defRPr sz="2550">
          <a:solidFill>
            <a:srgbClr val="296FBA"/>
          </a:solidFill>
          <a:latin typeface="DIN-Light" charset="0"/>
          <a:ea typeface="ヒラギノ角ゴ ProN W3" charset="0"/>
          <a:cs typeface="ヒラギノ角ゴ ProN W3" charset="0"/>
          <a:sym typeface="DIN-Light" charset="0"/>
        </a:defRPr>
      </a:lvl2pPr>
      <a:lvl3pPr algn="ctr" rtl="0" eaLnBrk="1" fontAlgn="base" hangingPunct="1">
        <a:spcBef>
          <a:spcPct val="0"/>
        </a:spcBef>
        <a:spcAft>
          <a:spcPct val="0"/>
        </a:spcAft>
        <a:defRPr sz="2550">
          <a:solidFill>
            <a:srgbClr val="296FBA"/>
          </a:solidFill>
          <a:latin typeface="DIN-Light" charset="0"/>
          <a:ea typeface="ヒラギノ角ゴ ProN W3" charset="0"/>
          <a:cs typeface="ヒラギノ角ゴ ProN W3" charset="0"/>
          <a:sym typeface="DIN-Light" charset="0"/>
        </a:defRPr>
      </a:lvl3pPr>
      <a:lvl4pPr algn="ctr" rtl="0" eaLnBrk="1" fontAlgn="base" hangingPunct="1">
        <a:spcBef>
          <a:spcPct val="0"/>
        </a:spcBef>
        <a:spcAft>
          <a:spcPct val="0"/>
        </a:spcAft>
        <a:defRPr sz="2550">
          <a:solidFill>
            <a:srgbClr val="296FBA"/>
          </a:solidFill>
          <a:latin typeface="DIN-Light" charset="0"/>
          <a:ea typeface="ヒラギノ角ゴ ProN W3" charset="0"/>
          <a:cs typeface="ヒラギノ角ゴ ProN W3" charset="0"/>
          <a:sym typeface="DIN-Light" charset="0"/>
        </a:defRPr>
      </a:lvl4pPr>
      <a:lvl5pPr algn="ctr" rtl="0" eaLnBrk="1" fontAlgn="base" hangingPunct="1">
        <a:spcBef>
          <a:spcPct val="0"/>
        </a:spcBef>
        <a:spcAft>
          <a:spcPct val="0"/>
        </a:spcAft>
        <a:defRPr sz="2550">
          <a:solidFill>
            <a:srgbClr val="296FBA"/>
          </a:solidFill>
          <a:latin typeface="DIN-Light" charset="0"/>
          <a:ea typeface="ヒラギノ角ゴ ProN W3" charset="0"/>
          <a:cs typeface="ヒラギノ角ゴ ProN W3" charset="0"/>
          <a:sym typeface="DIN-Light" charset="0"/>
        </a:defRPr>
      </a:lvl5pPr>
      <a:lvl6pPr marL="241062" algn="ctr" rtl="0" eaLnBrk="1" fontAlgn="base" hangingPunct="1">
        <a:spcBef>
          <a:spcPct val="0"/>
        </a:spcBef>
        <a:spcAft>
          <a:spcPct val="0"/>
        </a:spcAft>
        <a:defRPr sz="2550">
          <a:solidFill>
            <a:srgbClr val="296FBA"/>
          </a:solidFill>
          <a:latin typeface="DIN-Light" charset="0"/>
          <a:ea typeface="ヒラギノ角ゴ ProN W3" charset="0"/>
          <a:cs typeface="ヒラギノ角ゴ ProN W3" charset="0"/>
          <a:sym typeface="DIN-Light" charset="0"/>
        </a:defRPr>
      </a:lvl6pPr>
      <a:lvl7pPr marL="482125" algn="ctr" rtl="0" eaLnBrk="1" fontAlgn="base" hangingPunct="1">
        <a:spcBef>
          <a:spcPct val="0"/>
        </a:spcBef>
        <a:spcAft>
          <a:spcPct val="0"/>
        </a:spcAft>
        <a:defRPr sz="2550">
          <a:solidFill>
            <a:srgbClr val="296FBA"/>
          </a:solidFill>
          <a:latin typeface="DIN-Light" charset="0"/>
          <a:ea typeface="ヒラギノ角ゴ ProN W3" charset="0"/>
          <a:cs typeface="ヒラギノ角ゴ ProN W3" charset="0"/>
          <a:sym typeface="DIN-Light" charset="0"/>
        </a:defRPr>
      </a:lvl7pPr>
      <a:lvl8pPr marL="723188" algn="ctr" rtl="0" eaLnBrk="1" fontAlgn="base" hangingPunct="1">
        <a:spcBef>
          <a:spcPct val="0"/>
        </a:spcBef>
        <a:spcAft>
          <a:spcPct val="0"/>
        </a:spcAft>
        <a:defRPr sz="2550">
          <a:solidFill>
            <a:srgbClr val="296FBA"/>
          </a:solidFill>
          <a:latin typeface="DIN-Light" charset="0"/>
          <a:ea typeface="ヒラギノ角ゴ ProN W3" charset="0"/>
          <a:cs typeface="ヒラギノ角ゴ ProN W3" charset="0"/>
          <a:sym typeface="DIN-Light" charset="0"/>
        </a:defRPr>
      </a:lvl8pPr>
      <a:lvl9pPr marL="964249" algn="ctr" rtl="0" eaLnBrk="1" fontAlgn="base" hangingPunct="1">
        <a:spcBef>
          <a:spcPct val="0"/>
        </a:spcBef>
        <a:spcAft>
          <a:spcPct val="0"/>
        </a:spcAft>
        <a:defRPr sz="2550">
          <a:solidFill>
            <a:srgbClr val="296FBA"/>
          </a:solidFill>
          <a:latin typeface="DIN-Light" charset="0"/>
          <a:ea typeface="ヒラギノ角ゴ ProN W3" charset="0"/>
          <a:cs typeface="ヒラギノ角ゴ ProN W3" charset="0"/>
          <a:sym typeface="DIN-Light" charset="0"/>
        </a:defRPr>
      </a:lvl9pPr>
    </p:titleStyle>
    <p:bodyStyle>
      <a:lvl1pPr marL="441948" indent="-301328" algn="l" rtl="0" eaLnBrk="1" fontAlgn="base" hangingPunct="1">
        <a:spcBef>
          <a:spcPts val="1265"/>
        </a:spcBef>
        <a:spcAft>
          <a:spcPct val="0"/>
        </a:spcAft>
        <a:buClr>
          <a:srgbClr val="2764B2"/>
        </a:buClr>
        <a:buSzPct val="171000"/>
        <a:buFont typeface="Lucida Grande" charset="0"/>
        <a:buChar char="‣"/>
        <a:defRPr sz="1800" b="0" i="0">
          <a:solidFill>
            <a:srgbClr val="626164"/>
          </a:solidFill>
          <a:latin typeface="Arial" panose="020B0604020202020204" pitchFamily="34" charset="0"/>
          <a:ea typeface="+mn-ea"/>
          <a:cs typeface="Arial" panose="020B0604020202020204" pitchFamily="34" charset="0"/>
          <a:sym typeface="DIN-Regular" charset="0"/>
        </a:defRPr>
      </a:lvl1pPr>
      <a:lvl2pPr marL="676314" indent="-301328" algn="l" rtl="0" eaLnBrk="1" fontAlgn="base" hangingPunct="1">
        <a:spcBef>
          <a:spcPts val="1265"/>
        </a:spcBef>
        <a:spcAft>
          <a:spcPct val="0"/>
        </a:spcAft>
        <a:buClr>
          <a:srgbClr val="2764B2"/>
        </a:buClr>
        <a:buSzPct val="171000"/>
        <a:buFont typeface="Lucida Grande" charset="0"/>
        <a:buChar char="‣"/>
        <a:defRPr sz="1500" b="0" i="0">
          <a:solidFill>
            <a:srgbClr val="626164"/>
          </a:solidFill>
          <a:latin typeface="Arial" panose="020B0604020202020204" pitchFamily="34" charset="0"/>
          <a:ea typeface="+mn-ea"/>
          <a:cs typeface="Arial" panose="020B0604020202020204" pitchFamily="34" charset="0"/>
          <a:sym typeface="DIN-Regular" charset="0"/>
        </a:defRPr>
      </a:lvl2pPr>
      <a:lvl3pPr marL="910680" indent="-301328" algn="l" rtl="0" eaLnBrk="1" fontAlgn="base" hangingPunct="1">
        <a:spcBef>
          <a:spcPts val="1265"/>
        </a:spcBef>
        <a:spcAft>
          <a:spcPct val="0"/>
        </a:spcAft>
        <a:buClr>
          <a:srgbClr val="2764B2"/>
        </a:buClr>
        <a:buSzPct val="171000"/>
        <a:buFont typeface="Lucida Grande" charset="0"/>
        <a:buChar char="‣"/>
        <a:defRPr sz="1350" b="0" i="0">
          <a:solidFill>
            <a:srgbClr val="626164"/>
          </a:solidFill>
          <a:latin typeface="Arial" panose="020B0604020202020204" pitchFamily="34" charset="0"/>
          <a:ea typeface="+mn-ea"/>
          <a:cs typeface="Arial" panose="020B0604020202020204" pitchFamily="34" charset="0"/>
          <a:sym typeface="DIN-Regular" charset="0"/>
        </a:defRPr>
      </a:lvl3pPr>
      <a:lvl4pPr marL="1145046" indent="-301328" algn="l" rtl="0" eaLnBrk="1" fontAlgn="base" hangingPunct="1">
        <a:spcBef>
          <a:spcPts val="1265"/>
        </a:spcBef>
        <a:spcAft>
          <a:spcPct val="0"/>
        </a:spcAft>
        <a:buClr>
          <a:srgbClr val="2764B2"/>
        </a:buClr>
        <a:buSzPct val="171000"/>
        <a:buFont typeface="Lucida Grande" charset="0"/>
        <a:buChar char="‣"/>
        <a:defRPr sz="1200" b="0" i="0">
          <a:solidFill>
            <a:srgbClr val="626164"/>
          </a:solidFill>
          <a:latin typeface="Arial" panose="020B0604020202020204" pitchFamily="34" charset="0"/>
          <a:ea typeface="+mn-ea"/>
          <a:cs typeface="Arial" panose="020B0604020202020204" pitchFamily="34" charset="0"/>
          <a:sym typeface="DIN-Regular" charset="0"/>
        </a:defRPr>
      </a:lvl4pPr>
      <a:lvl5pPr marL="1379413" indent="-301328" algn="l" rtl="0" eaLnBrk="1" fontAlgn="base" hangingPunct="1">
        <a:spcBef>
          <a:spcPts val="1265"/>
        </a:spcBef>
        <a:spcAft>
          <a:spcPct val="0"/>
        </a:spcAft>
        <a:buClr>
          <a:srgbClr val="2764B2"/>
        </a:buClr>
        <a:buSzPct val="171000"/>
        <a:buFont typeface="Lucida Grande" charset="0"/>
        <a:buChar char="‣"/>
        <a:defRPr sz="1050" b="0" i="0">
          <a:solidFill>
            <a:srgbClr val="626164"/>
          </a:solidFill>
          <a:latin typeface="Arial" panose="020B0604020202020204" pitchFamily="34" charset="0"/>
          <a:ea typeface="+mn-ea"/>
          <a:cs typeface="Arial" panose="020B0604020202020204" pitchFamily="34" charset="0"/>
          <a:sym typeface="DIN-Regular" charset="0"/>
        </a:defRPr>
      </a:lvl5pPr>
      <a:lvl6pPr marL="1620475" indent="-301328" algn="l" rtl="0" eaLnBrk="1" fontAlgn="base" hangingPunct="1">
        <a:spcBef>
          <a:spcPts val="1265"/>
        </a:spcBef>
        <a:spcAft>
          <a:spcPct val="0"/>
        </a:spcAft>
        <a:buClr>
          <a:srgbClr val="2764B2"/>
        </a:buClr>
        <a:buSzPct val="171000"/>
        <a:buFont typeface="Lucida Grande" charset="0"/>
        <a:buChar char="‣"/>
        <a:defRPr sz="1275">
          <a:solidFill>
            <a:srgbClr val="626164"/>
          </a:solidFill>
          <a:latin typeface="+mn-lt"/>
          <a:ea typeface="+mn-ea"/>
          <a:cs typeface="+mn-cs"/>
          <a:sym typeface="DIN-Regular" charset="0"/>
        </a:defRPr>
      </a:lvl6pPr>
      <a:lvl7pPr marL="1861537" indent="-301328" algn="l" rtl="0" eaLnBrk="1" fontAlgn="base" hangingPunct="1">
        <a:spcBef>
          <a:spcPts val="1265"/>
        </a:spcBef>
        <a:spcAft>
          <a:spcPct val="0"/>
        </a:spcAft>
        <a:buClr>
          <a:srgbClr val="2764B2"/>
        </a:buClr>
        <a:buSzPct val="171000"/>
        <a:buFont typeface="Lucida Grande" charset="0"/>
        <a:buChar char="‣"/>
        <a:defRPr sz="1275">
          <a:solidFill>
            <a:srgbClr val="626164"/>
          </a:solidFill>
          <a:latin typeface="+mn-lt"/>
          <a:ea typeface="+mn-ea"/>
          <a:cs typeface="+mn-cs"/>
          <a:sym typeface="DIN-Regular" charset="0"/>
        </a:defRPr>
      </a:lvl7pPr>
      <a:lvl8pPr marL="2102599" indent="-301328" algn="l" rtl="0" eaLnBrk="1" fontAlgn="base" hangingPunct="1">
        <a:spcBef>
          <a:spcPts val="1265"/>
        </a:spcBef>
        <a:spcAft>
          <a:spcPct val="0"/>
        </a:spcAft>
        <a:buClr>
          <a:srgbClr val="2764B2"/>
        </a:buClr>
        <a:buSzPct val="171000"/>
        <a:buFont typeface="Lucida Grande" charset="0"/>
        <a:buChar char="‣"/>
        <a:defRPr sz="1275">
          <a:solidFill>
            <a:srgbClr val="626164"/>
          </a:solidFill>
          <a:latin typeface="+mn-lt"/>
          <a:ea typeface="+mn-ea"/>
          <a:cs typeface="+mn-cs"/>
          <a:sym typeface="DIN-Regular" charset="0"/>
        </a:defRPr>
      </a:lvl8pPr>
      <a:lvl9pPr marL="2343662" indent="-301328" algn="l" rtl="0" eaLnBrk="1" fontAlgn="base" hangingPunct="1">
        <a:spcBef>
          <a:spcPts val="1265"/>
        </a:spcBef>
        <a:spcAft>
          <a:spcPct val="0"/>
        </a:spcAft>
        <a:buClr>
          <a:srgbClr val="2764B2"/>
        </a:buClr>
        <a:buSzPct val="171000"/>
        <a:buFont typeface="Lucida Grande" charset="0"/>
        <a:buChar char="‣"/>
        <a:defRPr sz="1275">
          <a:solidFill>
            <a:srgbClr val="626164"/>
          </a:solidFill>
          <a:latin typeface="+mn-lt"/>
          <a:ea typeface="+mn-ea"/>
          <a:cs typeface="+mn-cs"/>
          <a:sym typeface="DIN-Regular" charset="0"/>
        </a:defRPr>
      </a:lvl9pPr>
    </p:bodyStyle>
    <p:otherStyle>
      <a:defPPr>
        <a:defRPr lang="en-US"/>
      </a:defPPr>
      <a:lvl1pPr marL="0" algn="l" defTabSz="241062" rtl="0" eaLnBrk="1" latinLnBrk="0" hangingPunct="1">
        <a:defRPr sz="975" kern="1200">
          <a:solidFill>
            <a:schemeClr val="tx1"/>
          </a:solidFill>
          <a:latin typeface="+mn-lt"/>
          <a:ea typeface="+mn-ea"/>
          <a:cs typeface="+mn-cs"/>
        </a:defRPr>
      </a:lvl1pPr>
      <a:lvl2pPr marL="241062" algn="l" defTabSz="241062" rtl="0" eaLnBrk="1" latinLnBrk="0" hangingPunct="1">
        <a:defRPr sz="975" kern="1200">
          <a:solidFill>
            <a:schemeClr val="tx1"/>
          </a:solidFill>
          <a:latin typeface="+mn-lt"/>
          <a:ea typeface="+mn-ea"/>
          <a:cs typeface="+mn-cs"/>
        </a:defRPr>
      </a:lvl2pPr>
      <a:lvl3pPr marL="482125" algn="l" defTabSz="241062" rtl="0" eaLnBrk="1" latinLnBrk="0" hangingPunct="1">
        <a:defRPr sz="975" kern="1200">
          <a:solidFill>
            <a:schemeClr val="tx1"/>
          </a:solidFill>
          <a:latin typeface="+mn-lt"/>
          <a:ea typeface="+mn-ea"/>
          <a:cs typeface="+mn-cs"/>
        </a:defRPr>
      </a:lvl3pPr>
      <a:lvl4pPr marL="723188" algn="l" defTabSz="241062" rtl="0" eaLnBrk="1" latinLnBrk="0" hangingPunct="1">
        <a:defRPr sz="975" kern="1200">
          <a:solidFill>
            <a:schemeClr val="tx1"/>
          </a:solidFill>
          <a:latin typeface="+mn-lt"/>
          <a:ea typeface="+mn-ea"/>
          <a:cs typeface="+mn-cs"/>
        </a:defRPr>
      </a:lvl4pPr>
      <a:lvl5pPr marL="964249" algn="l" defTabSz="241062" rtl="0" eaLnBrk="1" latinLnBrk="0" hangingPunct="1">
        <a:defRPr sz="975" kern="1200">
          <a:solidFill>
            <a:schemeClr val="tx1"/>
          </a:solidFill>
          <a:latin typeface="+mn-lt"/>
          <a:ea typeface="+mn-ea"/>
          <a:cs typeface="+mn-cs"/>
        </a:defRPr>
      </a:lvl5pPr>
      <a:lvl6pPr marL="1205312" algn="l" defTabSz="241062" rtl="0" eaLnBrk="1" latinLnBrk="0" hangingPunct="1">
        <a:defRPr sz="975" kern="1200">
          <a:solidFill>
            <a:schemeClr val="tx1"/>
          </a:solidFill>
          <a:latin typeface="+mn-lt"/>
          <a:ea typeface="+mn-ea"/>
          <a:cs typeface="+mn-cs"/>
        </a:defRPr>
      </a:lvl6pPr>
      <a:lvl7pPr marL="1446374" algn="l" defTabSz="241062" rtl="0" eaLnBrk="1" latinLnBrk="0" hangingPunct="1">
        <a:defRPr sz="975" kern="1200">
          <a:solidFill>
            <a:schemeClr val="tx1"/>
          </a:solidFill>
          <a:latin typeface="+mn-lt"/>
          <a:ea typeface="+mn-ea"/>
          <a:cs typeface="+mn-cs"/>
        </a:defRPr>
      </a:lvl7pPr>
      <a:lvl8pPr marL="1687436" algn="l" defTabSz="241062" rtl="0" eaLnBrk="1" latinLnBrk="0" hangingPunct="1">
        <a:defRPr sz="975" kern="1200">
          <a:solidFill>
            <a:schemeClr val="tx1"/>
          </a:solidFill>
          <a:latin typeface="+mn-lt"/>
          <a:ea typeface="+mn-ea"/>
          <a:cs typeface="+mn-cs"/>
        </a:defRPr>
      </a:lvl8pPr>
      <a:lvl9pPr marL="1928499" algn="l" defTabSz="241062" rtl="0" eaLnBrk="1" latinLnBrk="0" hangingPunct="1">
        <a:defRPr sz="97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286FBA"/>
        </a:solidFill>
        <a:effectLst/>
      </p:bgPr>
    </p:bg>
    <p:spTree>
      <p:nvGrpSpPr>
        <p:cNvPr id="1" name=""/>
        <p:cNvGrpSpPr/>
        <p:nvPr/>
      </p:nvGrpSpPr>
      <p:grpSpPr>
        <a:xfrm>
          <a:off x="0" y="0"/>
          <a:ext cx="0" cy="0"/>
          <a:chOff x="0" y="0"/>
          <a:chExt cx="0" cy="0"/>
        </a:xfrm>
      </p:grpSpPr>
      <p:sp>
        <p:nvSpPr>
          <p:cNvPr id="3073" name="Text Box 1"/>
          <p:cNvSpPr txBox="1">
            <a:spLocks noGrp="1" noChangeArrowheads="1"/>
          </p:cNvSpPr>
          <p:nvPr>
            <p:ph type="sldNum" sz="quarter" idx="4"/>
          </p:nvPr>
        </p:nvSpPr>
        <p:spPr bwMode="auto">
          <a:xfrm>
            <a:off x="4442528" y="3308452"/>
            <a:ext cx="248915" cy="200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81" tIns="32140" rIns="64281" bIns="32140" numCol="1" anchor="t" anchorCtr="0" compatLnSpc="1">
            <a:prstTxWarp prst="textNoShape">
              <a:avLst/>
            </a:prstTxWarp>
          </a:bodyPr>
          <a:lstStyle>
            <a:lvl1pPr algn="ctr">
              <a:defRPr sz="975">
                <a:solidFill>
                  <a:srgbClr val="FFFFFF"/>
                </a:solidFill>
                <a:latin typeface="Arial Narrow" panose="020B0606020202030204" pitchFamily="34" charset="0"/>
                <a:ea typeface="ＭＳ Ｐゴシック" charset="0"/>
                <a:cs typeface="Arial Narrow" panose="020B0606020202030204" pitchFamily="34" charset="0"/>
                <a:sym typeface="DIN-Regular" charset="0"/>
              </a:defRPr>
            </a:lvl1pPr>
            <a:lvl2pPr algn="l">
              <a:defRPr sz="600">
                <a:solidFill>
                  <a:schemeClr val="tx1"/>
                </a:solidFill>
                <a:latin typeface="+mn-lt"/>
                <a:ea typeface="ＭＳ Ｐゴシック" charset="0"/>
              </a:defRPr>
            </a:lvl2pPr>
            <a:lvl3pPr algn="l">
              <a:defRPr sz="600">
                <a:solidFill>
                  <a:schemeClr val="tx1"/>
                </a:solidFill>
                <a:latin typeface="+mn-lt"/>
                <a:ea typeface="ＭＳ Ｐゴシック" charset="0"/>
              </a:defRPr>
            </a:lvl3pPr>
            <a:lvl4pPr algn="l">
              <a:defRPr sz="600">
                <a:solidFill>
                  <a:schemeClr val="tx1"/>
                </a:solidFill>
                <a:latin typeface="+mn-lt"/>
                <a:ea typeface="ＭＳ Ｐゴシック" charset="0"/>
              </a:defRPr>
            </a:lvl4pPr>
            <a:lvl5pPr algn="l">
              <a:defRPr sz="600">
                <a:solidFill>
                  <a:schemeClr val="tx1"/>
                </a:solidFill>
                <a:latin typeface="+mn-lt"/>
                <a:ea typeface="ＭＳ Ｐゴシック" charset="0"/>
              </a:defRPr>
            </a:lvl5pPr>
            <a:lvl6pPr fontAlgn="base">
              <a:spcBef>
                <a:spcPct val="0"/>
              </a:spcBef>
              <a:spcAft>
                <a:spcPct val="0"/>
              </a:spcAft>
              <a:defRPr sz="600">
                <a:solidFill>
                  <a:schemeClr val="tx1"/>
                </a:solidFill>
                <a:latin typeface="+mn-lt"/>
                <a:ea typeface="ＭＳ Ｐゴシック" charset="0"/>
              </a:defRPr>
            </a:lvl6pPr>
            <a:lvl7pPr fontAlgn="base">
              <a:spcBef>
                <a:spcPct val="0"/>
              </a:spcBef>
              <a:spcAft>
                <a:spcPct val="0"/>
              </a:spcAft>
              <a:defRPr sz="600">
                <a:solidFill>
                  <a:schemeClr val="tx1"/>
                </a:solidFill>
                <a:latin typeface="+mn-lt"/>
                <a:ea typeface="ＭＳ Ｐゴシック" charset="0"/>
              </a:defRPr>
            </a:lvl7pPr>
            <a:lvl8pPr fontAlgn="base">
              <a:spcBef>
                <a:spcPct val="0"/>
              </a:spcBef>
              <a:spcAft>
                <a:spcPct val="0"/>
              </a:spcAft>
              <a:defRPr sz="600">
                <a:solidFill>
                  <a:schemeClr val="tx1"/>
                </a:solidFill>
                <a:latin typeface="+mn-lt"/>
                <a:ea typeface="ＭＳ Ｐゴシック" charset="0"/>
              </a:defRPr>
            </a:lvl8pPr>
            <a:lvl9pPr fontAlgn="base">
              <a:spcBef>
                <a:spcPct val="0"/>
              </a:spcBef>
              <a:spcAft>
                <a:spcPct val="0"/>
              </a:spcAft>
              <a:defRPr sz="600">
                <a:solidFill>
                  <a:schemeClr val="tx1"/>
                </a:solidFill>
                <a:latin typeface="+mn-lt"/>
                <a:ea typeface="ＭＳ Ｐゴシック" charset="0"/>
              </a:defRPr>
            </a:lvl9pPr>
          </a:lstStyle>
          <a:p>
            <a:fld id="{76A7FE94-9833-964E-81B3-4FC013273915}" type="slidenum">
              <a:rPr lang="en-US" smtClean="0"/>
              <a:pPr/>
              <a:t>‹#›</a:t>
            </a:fld>
            <a:endParaRPr lang="en-US" dirty="0"/>
          </a:p>
        </p:txBody>
      </p:sp>
      <p:sp>
        <p:nvSpPr>
          <p:cNvPr id="3074" name="Rectangle 2"/>
          <p:cNvSpPr>
            <a:spLocks noGrp="1" noChangeArrowheads="1"/>
          </p:cNvSpPr>
          <p:nvPr>
            <p:ph type="title"/>
          </p:nvPr>
        </p:nvSpPr>
        <p:spPr bwMode="auto">
          <a:xfrm>
            <a:off x="892979" y="2062761"/>
            <a:ext cx="7358063" cy="716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1" tIns="35711" rIns="35711" bIns="35711" numCol="1" anchor="ctr" anchorCtr="0" compatLnSpc="1">
            <a:prstTxWarp prst="textNoShape">
              <a:avLst/>
            </a:prstTxWarp>
          </a:bodyPr>
          <a:lstStyle/>
          <a:p>
            <a:pPr lvl="0"/>
            <a:r>
              <a:rPr lang="en-US" dirty="0" smtClean="0">
                <a:sym typeface="DIN-Light" charset="0"/>
              </a:rPr>
              <a:t>CLICK TO EDIT HEADING</a:t>
            </a:r>
            <a:endParaRPr lang="en-US" dirty="0">
              <a:sym typeface="DIN-Light" charset="0"/>
            </a:endParaRPr>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Lst>
  <p:transition/>
  <p:hf hdr="0" ftr="0" dt="0"/>
  <p:txStyles>
    <p:titleStyle>
      <a:lvl1pPr algn="ctr" rtl="0" eaLnBrk="1" fontAlgn="base" hangingPunct="1">
        <a:spcBef>
          <a:spcPct val="0"/>
        </a:spcBef>
        <a:spcAft>
          <a:spcPct val="0"/>
        </a:spcAft>
        <a:defRPr sz="3825" b="0" i="0" cap="all" spc="-113">
          <a:solidFill>
            <a:srgbClr val="1D468B"/>
          </a:solidFill>
          <a:latin typeface="Arial Narrow" panose="020B0606020202030204" pitchFamily="34" charset="0"/>
          <a:ea typeface="+mj-ea"/>
          <a:cs typeface="Arial Narrow" panose="020B0606020202030204" pitchFamily="34" charset="0"/>
          <a:sym typeface="DIN-Light" charset="0"/>
        </a:defRPr>
      </a:lvl1pPr>
      <a:lvl2pPr algn="ctr" rtl="0" eaLnBrk="1" fontAlgn="base" hangingPunct="1">
        <a:spcBef>
          <a:spcPct val="0"/>
        </a:spcBef>
        <a:spcAft>
          <a:spcPct val="0"/>
        </a:spcAft>
        <a:defRPr sz="3825">
          <a:solidFill>
            <a:srgbClr val="1D468B"/>
          </a:solidFill>
          <a:latin typeface="DIN-Light" charset="0"/>
          <a:ea typeface="ヒラギノ角ゴ ProN W3" charset="0"/>
          <a:cs typeface="ヒラギノ角ゴ ProN W3" charset="0"/>
          <a:sym typeface="DIN-Light" charset="0"/>
        </a:defRPr>
      </a:lvl2pPr>
      <a:lvl3pPr algn="ctr" rtl="0" eaLnBrk="1" fontAlgn="base" hangingPunct="1">
        <a:spcBef>
          <a:spcPct val="0"/>
        </a:spcBef>
        <a:spcAft>
          <a:spcPct val="0"/>
        </a:spcAft>
        <a:defRPr sz="3825">
          <a:solidFill>
            <a:srgbClr val="1D468B"/>
          </a:solidFill>
          <a:latin typeface="DIN-Light" charset="0"/>
          <a:ea typeface="ヒラギノ角ゴ ProN W3" charset="0"/>
          <a:cs typeface="ヒラギノ角ゴ ProN W3" charset="0"/>
          <a:sym typeface="DIN-Light" charset="0"/>
        </a:defRPr>
      </a:lvl3pPr>
      <a:lvl4pPr algn="ctr" rtl="0" eaLnBrk="1" fontAlgn="base" hangingPunct="1">
        <a:spcBef>
          <a:spcPct val="0"/>
        </a:spcBef>
        <a:spcAft>
          <a:spcPct val="0"/>
        </a:spcAft>
        <a:defRPr sz="3825">
          <a:solidFill>
            <a:srgbClr val="1D468B"/>
          </a:solidFill>
          <a:latin typeface="DIN-Light" charset="0"/>
          <a:ea typeface="ヒラギノ角ゴ ProN W3" charset="0"/>
          <a:cs typeface="ヒラギノ角ゴ ProN W3" charset="0"/>
          <a:sym typeface="DIN-Light" charset="0"/>
        </a:defRPr>
      </a:lvl4pPr>
      <a:lvl5pPr algn="ctr" rtl="0" eaLnBrk="1" fontAlgn="base" hangingPunct="1">
        <a:spcBef>
          <a:spcPct val="0"/>
        </a:spcBef>
        <a:spcAft>
          <a:spcPct val="0"/>
        </a:spcAft>
        <a:defRPr sz="3825">
          <a:solidFill>
            <a:srgbClr val="1D468B"/>
          </a:solidFill>
          <a:latin typeface="DIN-Light" charset="0"/>
          <a:ea typeface="ヒラギノ角ゴ ProN W3" charset="0"/>
          <a:cs typeface="ヒラギノ角ゴ ProN W3" charset="0"/>
          <a:sym typeface="DIN-Light" charset="0"/>
        </a:defRPr>
      </a:lvl5pPr>
      <a:lvl6pPr marL="241049" algn="ctr" rtl="0" eaLnBrk="1" fontAlgn="base" hangingPunct="1">
        <a:spcBef>
          <a:spcPct val="0"/>
        </a:spcBef>
        <a:spcAft>
          <a:spcPct val="0"/>
        </a:spcAft>
        <a:defRPr sz="3825">
          <a:solidFill>
            <a:srgbClr val="1D468B"/>
          </a:solidFill>
          <a:latin typeface="DIN-Light" charset="0"/>
          <a:ea typeface="ヒラギノ角ゴ ProN W3" charset="0"/>
          <a:cs typeface="ヒラギノ角ゴ ProN W3" charset="0"/>
          <a:sym typeface="DIN-Light" charset="0"/>
        </a:defRPr>
      </a:lvl6pPr>
      <a:lvl7pPr marL="482100" algn="ctr" rtl="0" eaLnBrk="1" fontAlgn="base" hangingPunct="1">
        <a:spcBef>
          <a:spcPct val="0"/>
        </a:spcBef>
        <a:spcAft>
          <a:spcPct val="0"/>
        </a:spcAft>
        <a:defRPr sz="3825">
          <a:solidFill>
            <a:srgbClr val="1D468B"/>
          </a:solidFill>
          <a:latin typeface="DIN-Light" charset="0"/>
          <a:ea typeface="ヒラギノ角ゴ ProN W3" charset="0"/>
          <a:cs typeface="ヒラギノ角ゴ ProN W3" charset="0"/>
          <a:sym typeface="DIN-Light" charset="0"/>
        </a:defRPr>
      </a:lvl7pPr>
      <a:lvl8pPr marL="723150" algn="ctr" rtl="0" eaLnBrk="1" fontAlgn="base" hangingPunct="1">
        <a:spcBef>
          <a:spcPct val="0"/>
        </a:spcBef>
        <a:spcAft>
          <a:spcPct val="0"/>
        </a:spcAft>
        <a:defRPr sz="3825">
          <a:solidFill>
            <a:srgbClr val="1D468B"/>
          </a:solidFill>
          <a:latin typeface="DIN-Light" charset="0"/>
          <a:ea typeface="ヒラギノ角ゴ ProN W3" charset="0"/>
          <a:cs typeface="ヒラギノ角ゴ ProN W3" charset="0"/>
          <a:sym typeface="DIN-Light" charset="0"/>
        </a:defRPr>
      </a:lvl8pPr>
      <a:lvl9pPr marL="964199" algn="ctr" rtl="0" eaLnBrk="1" fontAlgn="base" hangingPunct="1">
        <a:spcBef>
          <a:spcPct val="0"/>
        </a:spcBef>
        <a:spcAft>
          <a:spcPct val="0"/>
        </a:spcAft>
        <a:defRPr sz="3825">
          <a:solidFill>
            <a:srgbClr val="1D468B"/>
          </a:solidFill>
          <a:latin typeface="DIN-Light" charset="0"/>
          <a:ea typeface="ヒラギノ角ゴ ProN W3" charset="0"/>
          <a:cs typeface="ヒラギノ角ゴ ProN W3" charset="0"/>
          <a:sym typeface="DIN-Light" charset="0"/>
        </a:defRPr>
      </a:lvl9pPr>
    </p:titleStyle>
    <p:bodyStyle>
      <a:lvl1pPr marL="468708" indent="-30131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1pPr>
      <a:lvl2pPr marL="703063" indent="-30131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2pPr>
      <a:lvl3pPr marL="937417" indent="-30131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3pPr>
      <a:lvl4pPr marL="1171771" indent="-30131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4pPr>
      <a:lvl5pPr marL="1406125" indent="-30131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5pPr>
      <a:lvl6pPr marL="1647176" indent="-30131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6pPr>
      <a:lvl7pPr marL="1888224" indent="-30131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7pPr>
      <a:lvl8pPr marL="2129275" indent="-30131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8pPr>
      <a:lvl9pPr marL="2370326" indent="-301313"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9pPr>
    </p:bodyStyle>
    <p:otherStyle>
      <a:defPPr>
        <a:defRPr lang="en-US"/>
      </a:defPPr>
      <a:lvl1pPr marL="0" algn="l" defTabSz="241049" rtl="0" eaLnBrk="1" latinLnBrk="0" hangingPunct="1">
        <a:defRPr sz="975" kern="1200">
          <a:solidFill>
            <a:schemeClr val="tx1"/>
          </a:solidFill>
          <a:latin typeface="+mn-lt"/>
          <a:ea typeface="+mn-ea"/>
          <a:cs typeface="+mn-cs"/>
        </a:defRPr>
      </a:lvl1pPr>
      <a:lvl2pPr marL="241049" algn="l" defTabSz="241049" rtl="0" eaLnBrk="1" latinLnBrk="0" hangingPunct="1">
        <a:defRPr sz="975" kern="1200">
          <a:solidFill>
            <a:schemeClr val="tx1"/>
          </a:solidFill>
          <a:latin typeface="+mn-lt"/>
          <a:ea typeface="+mn-ea"/>
          <a:cs typeface="+mn-cs"/>
        </a:defRPr>
      </a:lvl2pPr>
      <a:lvl3pPr marL="482100" algn="l" defTabSz="241049" rtl="0" eaLnBrk="1" latinLnBrk="0" hangingPunct="1">
        <a:defRPr sz="975" kern="1200">
          <a:solidFill>
            <a:schemeClr val="tx1"/>
          </a:solidFill>
          <a:latin typeface="+mn-lt"/>
          <a:ea typeface="+mn-ea"/>
          <a:cs typeface="+mn-cs"/>
        </a:defRPr>
      </a:lvl3pPr>
      <a:lvl4pPr marL="723150" algn="l" defTabSz="241049" rtl="0" eaLnBrk="1" latinLnBrk="0" hangingPunct="1">
        <a:defRPr sz="975" kern="1200">
          <a:solidFill>
            <a:schemeClr val="tx1"/>
          </a:solidFill>
          <a:latin typeface="+mn-lt"/>
          <a:ea typeface="+mn-ea"/>
          <a:cs typeface="+mn-cs"/>
        </a:defRPr>
      </a:lvl4pPr>
      <a:lvl5pPr marL="964199" algn="l" defTabSz="241049" rtl="0" eaLnBrk="1" latinLnBrk="0" hangingPunct="1">
        <a:defRPr sz="975" kern="1200">
          <a:solidFill>
            <a:schemeClr val="tx1"/>
          </a:solidFill>
          <a:latin typeface="+mn-lt"/>
          <a:ea typeface="+mn-ea"/>
          <a:cs typeface="+mn-cs"/>
        </a:defRPr>
      </a:lvl5pPr>
      <a:lvl6pPr marL="1205251" algn="l" defTabSz="241049" rtl="0" eaLnBrk="1" latinLnBrk="0" hangingPunct="1">
        <a:defRPr sz="975" kern="1200">
          <a:solidFill>
            <a:schemeClr val="tx1"/>
          </a:solidFill>
          <a:latin typeface="+mn-lt"/>
          <a:ea typeface="+mn-ea"/>
          <a:cs typeface="+mn-cs"/>
        </a:defRPr>
      </a:lvl6pPr>
      <a:lvl7pPr marL="1446299" algn="l" defTabSz="241049" rtl="0" eaLnBrk="1" latinLnBrk="0" hangingPunct="1">
        <a:defRPr sz="975" kern="1200">
          <a:solidFill>
            <a:schemeClr val="tx1"/>
          </a:solidFill>
          <a:latin typeface="+mn-lt"/>
          <a:ea typeface="+mn-ea"/>
          <a:cs typeface="+mn-cs"/>
        </a:defRPr>
      </a:lvl7pPr>
      <a:lvl8pPr marL="1687350" algn="l" defTabSz="241049" rtl="0" eaLnBrk="1" latinLnBrk="0" hangingPunct="1">
        <a:defRPr sz="975" kern="1200">
          <a:solidFill>
            <a:schemeClr val="tx1"/>
          </a:solidFill>
          <a:latin typeface="+mn-lt"/>
          <a:ea typeface="+mn-ea"/>
          <a:cs typeface="+mn-cs"/>
        </a:defRPr>
      </a:lvl8pPr>
      <a:lvl9pPr marL="1928400" algn="l" defTabSz="241049" rtl="0" eaLnBrk="1" latinLnBrk="0" hangingPunct="1">
        <a:defRPr sz="97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B0C92B"/>
        </a:solidFill>
        <a:effectLst/>
      </p:bgPr>
    </p:bg>
    <p:spTree>
      <p:nvGrpSpPr>
        <p:cNvPr id="1" name=""/>
        <p:cNvGrpSpPr/>
        <p:nvPr/>
      </p:nvGrpSpPr>
      <p:grpSpPr>
        <a:xfrm>
          <a:off x="0" y="0"/>
          <a:ext cx="0" cy="0"/>
          <a:chOff x="0" y="0"/>
          <a:chExt cx="0" cy="0"/>
        </a:xfrm>
      </p:grpSpPr>
      <p:sp>
        <p:nvSpPr>
          <p:cNvPr id="4097" name="Text Box 1"/>
          <p:cNvSpPr txBox="1">
            <a:spLocks noGrp="1" noChangeArrowheads="1"/>
          </p:cNvSpPr>
          <p:nvPr>
            <p:ph type="sldNum" sz="quarter" idx="4"/>
          </p:nvPr>
        </p:nvSpPr>
        <p:spPr bwMode="auto">
          <a:xfrm>
            <a:off x="4442528" y="3308452"/>
            <a:ext cx="248915" cy="200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77" tIns="32139" rIns="64277" bIns="32139" numCol="1" anchor="t" anchorCtr="0" compatLnSpc="1">
            <a:prstTxWarp prst="textNoShape">
              <a:avLst/>
            </a:prstTxWarp>
          </a:bodyPr>
          <a:lstStyle>
            <a:lvl1pPr algn="ctr">
              <a:defRPr sz="975">
                <a:solidFill>
                  <a:srgbClr val="FFFFFF"/>
                </a:solidFill>
                <a:latin typeface="Arial Narrow" panose="020B0606020202030204" pitchFamily="34" charset="0"/>
                <a:ea typeface="ＭＳ Ｐゴシック" charset="0"/>
                <a:cs typeface="Arial Narrow" panose="020B0606020202030204" pitchFamily="34" charset="0"/>
                <a:sym typeface="DIN-Regular" charset="0"/>
              </a:defRPr>
            </a:lvl1pPr>
            <a:lvl2pPr algn="l">
              <a:defRPr sz="600">
                <a:solidFill>
                  <a:schemeClr val="tx1"/>
                </a:solidFill>
                <a:latin typeface="+mn-lt"/>
                <a:ea typeface="ＭＳ Ｐゴシック" charset="0"/>
              </a:defRPr>
            </a:lvl2pPr>
            <a:lvl3pPr algn="l">
              <a:defRPr sz="600">
                <a:solidFill>
                  <a:schemeClr val="tx1"/>
                </a:solidFill>
                <a:latin typeface="+mn-lt"/>
                <a:ea typeface="ＭＳ Ｐゴシック" charset="0"/>
              </a:defRPr>
            </a:lvl3pPr>
            <a:lvl4pPr algn="l">
              <a:defRPr sz="600">
                <a:solidFill>
                  <a:schemeClr val="tx1"/>
                </a:solidFill>
                <a:latin typeface="+mn-lt"/>
                <a:ea typeface="ＭＳ Ｐゴシック" charset="0"/>
              </a:defRPr>
            </a:lvl4pPr>
            <a:lvl5pPr algn="l">
              <a:defRPr sz="600">
                <a:solidFill>
                  <a:schemeClr val="tx1"/>
                </a:solidFill>
                <a:latin typeface="+mn-lt"/>
                <a:ea typeface="ＭＳ Ｐゴシック" charset="0"/>
              </a:defRPr>
            </a:lvl5pPr>
            <a:lvl6pPr fontAlgn="base">
              <a:spcBef>
                <a:spcPct val="0"/>
              </a:spcBef>
              <a:spcAft>
                <a:spcPct val="0"/>
              </a:spcAft>
              <a:defRPr sz="600">
                <a:solidFill>
                  <a:schemeClr val="tx1"/>
                </a:solidFill>
                <a:latin typeface="+mn-lt"/>
                <a:ea typeface="ＭＳ Ｐゴシック" charset="0"/>
              </a:defRPr>
            </a:lvl6pPr>
            <a:lvl7pPr fontAlgn="base">
              <a:spcBef>
                <a:spcPct val="0"/>
              </a:spcBef>
              <a:spcAft>
                <a:spcPct val="0"/>
              </a:spcAft>
              <a:defRPr sz="600">
                <a:solidFill>
                  <a:schemeClr val="tx1"/>
                </a:solidFill>
                <a:latin typeface="+mn-lt"/>
                <a:ea typeface="ＭＳ Ｐゴシック" charset="0"/>
              </a:defRPr>
            </a:lvl7pPr>
            <a:lvl8pPr fontAlgn="base">
              <a:spcBef>
                <a:spcPct val="0"/>
              </a:spcBef>
              <a:spcAft>
                <a:spcPct val="0"/>
              </a:spcAft>
              <a:defRPr sz="600">
                <a:solidFill>
                  <a:schemeClr val="tx1"/>
                </a:solidFill>
                <a:latin typeface="+mn-lt"/>
                <a:ea typeface="ＭＳ Ｐゴシック" charset="0"/>
              </a:defRPr>
            </a:lvl8pPr>
            <a:lvl9pPr fontAlgn="base">
              <a:spcBef>
                <a:spcPct val="0"/>
              </a:spcBef>
              <a:spcAft>
                <a:spcPct val="0"/>
              </a:spcAft>
              <a:defRPr sz="600">
                <a:solidFill>
                  <a:schemeClr val="tx1"/>
                </a:solidFill>
                <a:latin typeface="+mn-lt"/>
                <a:ea typeface="ＭＳ Ｐゴシック" charset="0"/>
              </a:defRPr>
            </a:lvl9pPr>
          </a:lstStyle>
          <a:p>
            <a:fld id="{6AA561AB-4A0C-C74B-B28F-4FCAE27123CD}" type="slidenum">
              <a:rPr lang="en-US" smtClean="0"/>
              <a:pPr/>
              <a:t>‹#›</a:t>
            </a:fld>
            <a:endParaRPr lang="en-US" dirty="0"/>
          </a:p>
        </p:txBody>
      </p:sp>
      <p:sp>
        <p:nvSpPr>
          <p:cNvPr id="4098" name="Rectangle 2"/>
          <p:cNvSpPr>
            <a:spLocks noGrp="1" noChangeArrowheads="1"/>
          </p:cNvSpPr>
          <p:nvPr>
            <p:ph type="title"/>
          </p:nvPr>
        </p:nvSpPr>
        <p:spPr bwMode="auto">
          <a:xfrm>
            <a:off x="892980" y="2062761"/>
            <a:ext cx="7358063" cy="716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09" tIns="35709" rIns="35709" bIns="35709" numCol="1" anchor="ctr" anchorCtr="0" compatLnSpc="1">
            <a:prstTxWarp prst="textNoShape">
              <a:avLst/>
            </a:prstTxWarp>
          </a:bodyPr>
          <a:lstStyle/>
          <a:p>
            <a:pPr lvl="0"/>
            <a:r>
              <a:rPr lang="en-US" dirty="0" smtClean="0">
                <a:sym typeface="DIN-Light" charset="0"/>
              </a:rPr>
              <a:t>CLICK TO EDIT HEADING</a:t>
            </a:r>
            <a:endParaRPr lang="en-US" dirty="0">
              <a:sym typeface="DIN-Light" charset="0"/>
            </a:endParaRPr>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Lst>
  <p:transition/>
  <p:hf hdr="0" ftr="0" dt="0"/>
  <p:txStyles>
    <p:titleStyle>
      <a:lvl1pPr algn="ctr" rtl="0" eaLnBrk="1" fontAlgn="base" hangingPunct="1">
        <a:spcBef>
          <a:spcPct val="0"/>
        </a:spcBef>
        <a:spcAft>
          <a:spcPct val="0"/>
        </a:spcAft>
        <a:defRPr sz="3825" b="0" i="0" cap="all" spc="-113">
          <a:solidFill>
            <a:srgbClr val="4D7922"/>
          </a:solidFill>
          <a:latin typeface="Arial Narrow" panose="020B0606020202030204" pitchFamily="34" charset="0"/>
          <a:ea typeface="+mj-ea"/>
          <a:cs typeface="Arial Narrow" panose="020B0606020202030204" pitchFamily="34" charset="0"/>
          <a:sym typeface="DIN-Light" charset="0"/>
        </a:defRPr>
      </a:lvl1pPr>
      <a:lvl2pPr algn="ctr" rtl="0" eaLnBrk="1" fontAlgn="base" hangingPunct="1">
        <a:spcBef>
          <a:spcPct val="0"/>
        </a:spcBef>
        <a:spcAft>
          <a:spcPct val="0"/>
        </a:spcAft>
        <a:defRPr sz="3825">
          <a:solidFill>
            <a:srgbClr val="4D7922"/>
          </a:solidFill>
          <a:latin typeface="DIN-Light" charset="0"/>
          <a:ea typeface="ヒラギノ角ゴ ProN W3" charset="0"/>
          <a:cs typeface="ヒラギノ角ゴ ProN W3" charset="0"/>
          <a:sym typeface="DIN-Light" charset="0"/>
        </a:defRPr>
      </a:lvl2pPr>
      <a:lvl3pPr algn="ctr" rtl="0" eaLnBrk="1" fontAlgn="base" hangingPunct="1">
        <a:spcBef>
          <a:spcPct val="0"/>
        </a:spcBef>
        <a:spcAft>
          <a:spcPct val="0"/>
        </a:spcAft>
        <a:defRPr sz="3825">
          <a:solidFill>
            <a:srgbClr val="4D7922"/>
          </a:solidFill>
          <a:latin typeface="DIN-Light" charset="0"/>
          <a:ea typeface="ヒラギノ角ゴ ProN W3" charset="0"/>
          <a:cs typeface="ヒラギノ角ゴ ProN W3" charset="0"/>
          <a:sym typeface="DIN-Light" charset="0"/>
        </a:defRPr>
      </a:lvl3pPr>
      <a:lvl4pPr algn="ctr" rtl="0" eaLnBrk="1" fontAlgn="base" hangingPunct="1">
        <a:spcBef>
          <a:spcPct val="0"/>
        </a:spcBef>
        <a:spcAft>
          <a:spcPct val="0"/>
        </a:spcAft>
        <a:defRPr sz="3825">
          <a:solidFill>
            <a:srgbClr val="4D7922"/>
          </a:solidFill>
          <a:latin typeface="DIN-Light" charset="0"/>
          <a:ea typeface="ヒラギノ角ゴ ProN W3" charset="0"/>
          <a:cs typeface="ヒラギノ角ゴ ProN W3" charset="0"/>
          <a:sym typeface="DIN-Light" charset="0"/>
        </a:defRPr>
      </a:lvl4pPr>
      <a:lvl5pPr algn="ctr" rtl="0" eaLnBrk="1" fontAlgn="base" hangingPunct="1">
        <a:spcBef>
          <a:spcPct val="0"/>
        </a:spcBef>
        <a:spcAft>
          <a:spcPct val="0"/>
        </a:spcAft>
        <a:defRPr sz="3825">
          <a:solidFill>
            <a:srgbClr val="4D7922"/>
          </a:solidFill>
          <a:latin typeface="DIN-Light" charset="0"/>
          <a:ea typeface="ヒラギノ角ゴ ProN W3" charset="0"/>
          <a:cs typeface="ヒラギノ角ゴ ProN W3" charset="0"/>
          <a:sym typeface="DIN-Light" charset="0"/>
        </a:defRPr>
      </a:lvl5pPr>
      <a:lvl6pPr marL="241037" algn="ctr" rtl="0" eaLnBrk="1" fontAlgn="base" hangingPunct="1">
        <a:spcBef>
          <a:spcPct val="0"/>
        </a:spcBef>
        <a:spcAft>
          <a:spcPct val="0"/>
        </a:spcAft>
        <a:defRPr sz="3825">
          <a:solidFill>
            <a:srgbClr val="4D7922"/>
          </a:solidFill>
          <a:latin typeface="DIN-Light" charset="0"/>
          <a:ea typeface="ヒラギノ角ゴ ProN W3" charset="0"/>
          <a:cs typeface="ヒラギノ角ゴ ProN W3" charset="0"/>
          <a:sym typeface="DIN-Light" charset="0"/>
        </a:defRPr>
      </a:lvl6pPr>
      <a:lvl7pPr marL="482075" algn="ctr" rtl="0" eaLnBrk="1" fontAlgn="base" hangingPunct="1">
        <a:spcBef>
          <a:spcPct val="0"/>
        </a:spcBef>
        <a:spcAft>
          <a:spcPct val="0"/>
        </a:spcAft>
        <a:defRPr sz="3825">
          <a:solidFill>
            <a:srgbClr val="4D7922"/>
          </a:solidFill>
          <a:latin typeface="DIN-Light" charset="0"/>
          <a:ea typeface="ヒラギノ角ゴ ProN W3" charset="0"/>
          <a:cs typeface="ヒラギノ角ゴ ProN W3" charset="0"/>
          <a:sym typeface="DIN-Light" charset="0"/>
        </a:defRPr>
      </a:lvl7pPr>
      <a:lvl8pPr marL="723113" algn="ctr" rtl="0" eaLnBrk="1" fontAlgn="base" hangingPunct="1">
        <a:spcBef>
          <a:spcPct val="0"/>
        </a:spcBef>
        <a:spcAft>
          <a:spcPct val="0"/>
        </a:spcAft>
        <a:defRPr sz="3825">
          <a:solidFill>
            <a:srgbClr val="4D7922"/>
          </a:solidFill>
          <a:latin typeface="DIN-Light" charset="0"/>
          <a:ea typeface="ヒラギノ角ゴ ProN W3" charset="0"/>
          <a:cs typeface="ヒラギノ角ゴ ProN W3" charset="0"/>
          <a:sym typeface="DIN-Light" charset="0"/>
        </a:defRPr>
      </a:lvl8pPr>
      <a:lvl9pPr marL="964150" algn="ctr" rtl="0" eaLnBrk="1" fontAlgn="base" hangingPunct="1">
        <a:spcBef>
          <a:spcPct val="0"/>
        </a:spcBef>
        <a:spcAft>
          <a:spcPct val="0"/>
        </a:spcAft>
        <a:defRPr sz="3825">
          <a:solidFill>
            <a:srgbClr val="4D7922"/>
          </a:solidFill>
          <a:latin typeface="DIN-Light" charset="0"/>
          <a:ea typeface="ヒラギノ角ゴ ProN W3" charset="0"/>
          <a:cs typeface="ヒラギノ角ゴ ProN W3" charset="0"/>
          <a:sym typeface="DIN-Light" charset="0"/>
        </a:defRPr>
      </a:lvl9pPr>
    </p:titleStyle>
    <p:bodyStyle>
      <a:lvl1pPr marL="468684" indent="-301297"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1pPr>
      <a:lvl2pPr marL="703027" indent="-301297"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2pPr>
      <a:lvl3pPr marL="937369" indent="-301297"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3pPr>
      <a:lvl4pPr marL="1171711" indent="-301297"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4pPr>
      <a:lvl5pPr marL="1406053" indent="-301297"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5pPr>
      <a:lvl6pPr marL="1647091" indent="-301297"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6pPr>
      <a:lvl7pPr marL="1888128" indent="-301297"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7pPr>
      <a:lvl8pPr marL="2129166" indent="-301297"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8pPr>
      <a:lvl9pPr marL="2370205" indent="-301297"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9pPr>
    </p:bodyStyle>
    <p:otherStyle>
      <a:defPPr>
        <a:defRPr lang="en-US"/>
      </a:defPPr>
      <a:lvl1pPr marL="0" algn="l" defTabSz="241037" rtl="0" eaLnBrk="1" latinLnBrk="0" hangingPunct="1">
        <a:defRPr sz="975" kern="1200">
          <a:solidFill>
            <a:schemeClr val="tx1"/>
          </a:solidFill>
          <a:latin typeface="+mn-lt"/>
          <a:ea typeface="+mn-ea"/>
          <a:cs typeface="+mn-cs"/>
        </a:defRPr>
      </a:lvl1pPr>
      <a:lvl2pPr marL="241037" algn="l" defTabSz="241037" rtl="0" eaLnBrk="1" latinLnBrk="0" hangingPunct="1">
        <a:defRPr sz="975" kern="1200">
          <a:solidFill>
            <a:schemeClr val="tx1"/>
          </a:solidFill>
          <a:latin typeface="+mn-lt"/>
          <a:ea typeface="+mn-ea"/>
          <a:cs typeface="+mn-cs"/>
        </a:defRPr>
      </a:lvl2pPr>
      <a:lvl3pPr marL="482075" algn="l" defTabSz="241037" rtl="0" eaLnBrk="1" latinLnBrk="0" hangingPunct="1">
        <a:defRPr sz="975" kern="1200">
          <a:solidFill>
            <a:schemeClr val="tx1"/>
          </a:solidFill>
          <a:latin typeface="+mn-lt"/>
          <a:ea typeface="+mn-ea"/>
          <a:cs typeface="+mn-cs"/>
        </a:defRPr>
      </a:lvl3pPr>
      <a:lvl4pPr marL="723113" algn="l" defTabSz="241037" rtl="0" eaLnBrk="1" latinLnBrk="0" hangingPunct="1">
        <a:defRPr sz="975" kern="1200">
          <a:solidFill>
            <a:schemeClr val="tx1"/>
          </a:solidFill>
          <a:latin typeface="+mn-lt"/>
          <a:ea typeface="+mn-ea"/>
          <a:cs typeface="+mn-cs"/>
        </a:defRPr>
      </a:lvl4pPr>
      <a:lvl5pPr marL="964150" algn="l" defTabSz="241037" rtl="0" eaLnBrk="1" latinLnBrk="0" hangingPunct="1">
        <a:defRPr sz="975" kern="1200">
          <a:solidFill>
            <a:schemeClr val="tx1"/>
          </a:solidFill>
          <a:latin typeface="+mn-lt"/>
          <a:ea typeface="+mn-ea"/>
          <a:cs typeface="+mn-cs"/>
        </a:defRPr>
      </a:lvl5pPr>
      <a:lvl6pPr marL="1205189" algn="l" defTabSz="241037" rtl="0" eaLnBrk="1" latinLnBrk="0" hangingPunct="1">
        <a:defRPr sz="975" kern="1200">
          <a:solidFill>
            <a:schemeClr val="tx1"/>
          </a:solidFill>
          <a:latin typeface="+mn-lt"/>
          <a:ea typeface="+mn-ea"/>
          <a:cs typeface="+mn-cs"/>
        </a:defRPr>
      </a:lvl6pPr>
      <a:lvl7pPr marL="1446225" algn="l" defTabSz="241037" rtl="0" eaLnBrk="1" latinLnBrk="0" hangingPunct="1">
        <a:defRPr sz="975" kern="1200">
          <a:solidFill>
            <a:schemeClr val="tx1"/>
          </a:solidFill>
          <a:latin typeface="+mn-lt"/>
          <a:ea typeface="+mn-ea"/>
          <a:cs typeface="+mn-cs"/>
        </a:defRPr>
      </a:lvl7pPr>
      <a:lvl8pPr marL="1687264" algn="l" defTabSz="241037" rtl="0" eaLnBrk="1" latinLnBrk="0" hangingPunct="1">
        <a:defRPr sz="975" kern="1200">
          <a:solidFill>
            <a:schemeClr val="tx1"/>
          </a:solidFill>
          <a:latin typeface="+mn-lt"/>
          <a:ea typeface="+mn-ea"/>
          <a:cs typeface="+mn-cs"/>
        </a:defRPr>
      </a:lvl8pPr>
      <a:lvl9pPr marL="1928302" algn="l" defTabSz="241037" rtl="0" eaLnBrk="1" latinLnBrk="0" hangingPunct="1">
        <a:defRPr sz="97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626064"/>
        </a:solidFill>
        <a:effectLst/>
      </p:bgPr>
    </p:bg>
    <p:spTree>
      <p:nvGrpSpPr>
        <p:cNvPr id="1" name=""/>
        <p:cNvGrpSpPr/>
        <p:nvPr/>
      </p:nvGrpSpPr>
      <p:grpSpPr>
        <a:xfrm>
          <a:off x="0" y="0"/>
          <a:ext cx="0" cy="0"/>
          <a:chOff x="0" y="0"/>
          <a:chExt cx="0" cy="0"/>
        </a:xfrm>
      </p:grpSpPr>
      <p:sp>
        <p:nvSpPr>
          <p:cNvPr id="5121" name="Text Box 1"/>
          <p:cNvSpPr txBox="1">
            <a:spLocks noGrp="1" noChangeArrowheads="1"/>
          </p:cNvSpPr>
          <p:nvPr>
            <p:ph type="sldNum" sz="quarter" idx="4"/>
          </p:nvPr>
        </p:nvSpPr>
        <p:spPr bwMode="auto">
          <a:xfrm>
            <a:off x="4442528" y="3308454"/>
            <a:ext cx="248915" cy="200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74" tIns="32137" rIns="64274" bIns="32137" numCol="1" anchor="t" anchorCtr="0" compatLnSpc="1">
            <a:prstTxWarp prst="textNoShape">
              <a:avLst/>
            </a:prstTxWarp>
          </a:bodyPr>
          <a:lstStyle>
            <a:lvl1pPr algn="ctr">
              <a:defRPr sz="975">
                <a:solidFill>
                  <a:srgbClr val="FFFFFF"/>
                </a:solidFill>
                <a:latin typeface="Arial Narrow" panose="020B0606020202030204" pitchFamily="34" charset="0"/>
                <a:ea typeface="ＭＳ Ｐゴシック" charset="0"/>
                <a:cs typeface="Arial Narrow" panose="020B0606020202030204" pitchFamily="34" charset="0"/>
                <a:sym typeface="DIN-Regular" charset="0"/>
              </a:defRPr>
            </a:lvl1pPr>
            <a:lvl2pPr algn="l">
              <a:defRPr sz="600">
                <a:solidFill>
                  <a:schemeClr val="tx1"/>
                </a:solidFill>
                <a:latin typeface="+mn-lt"/>
                <a:ea typeface="ＭＳ Ｐゴシック" charset="0"/>
              </a:defRPr>
            </a:lvl2pPr>
            <a:lvl3pPr algn="l">
              <a:defRPr sz="600">
                <a:solidFill>
                  <a:schemeClr val="tx1"/>
                </a:solidFill>
                <a:latin typeface="+mn-lt"/>
                <a:ea typeface="ＭＳ Ｐゴシック" charset="0"/>
              </a:defRPr>
            </a:lvl3pPr>
            <a:lvl4pPr algn="l">
              <a:defRPr sz="600">
                <a:solidFill>
                  <a:schemeClr val="tx1"/>
                </a:solidFill>
                <a:latin typeface="+mn-lt"/>
                <a:ea typeface="ＭＳ Ｐゴシック" charset="0"/>
              </a:defRPr>
            </a:lvl4pPr>
            <a:lvl5pPr algn="l">
              <a:defRPr sz="600">
                <a:solidFill>
                  <a:schemeClr val="tx1"/>
                </a:solidFill>
                <a:latin typeface="+mn-lt"/>
                <a:ea typeface="ＭＳ Ｐゴシック" charset="0"/>
              </a:defRPr>
            </a:lvl5pPr>
            <a:lvl6pPr fontAlgn="base">
              <a:spcBef>
                <a:spcPct val="0"/>
              </a:spcBef>
              <a:spcAft>
                <a:spcPct val="0"/>
              </a:spcAft>
              <a:defRPr sz="600">
                <a:solidFill>
                  <a:schemeClr val="tx1"/>
                </a:solidFill>
                <a:latin typeface="+mn-lt"/>
                <a:ea typeface="ＭＳ Ｐゴシック" charset="0"/>
              </a:defRPr>
            </a:lvl6pPr>
            <a:lvl7pPr fontAlgn="base">
              <a:spcBef>
                <a:spcPct val="0"/>
              </a:spcBef>
              <a:spcAft>
                <a:spcPct val="0"/>
              </a:spcAft>
              <a:defRPr sz="600">
                <a:solidFill>
                  <a:schemeClr val="tx1"/>
                </a:solidFill>
                <a:latin typeface="+mn-lt"/>
                <a:ea typeface="ＭＳ Ｐゴシック" charset="0"/>
              </a:defRPr>
            </a:lvl7pPr>
            <a:lvl8pPr fontAlgn="base">
              <a:spcBef>
                <a:spcPct val="0"/>
              </a:spcBef>
              <a:spcAft>
                <a:spcPct val="0"/>
              </a:spcAft>
              <a:defRPr sz="600">
                <a:solidFill>
                  <a:schemeClr val="tx1"/>
                </a:solidFill>
                <a:latin typeface="+mn-lt"/>
                <a:ea typeface="ＭＳ Ｐゴシック" charset="0"/>
              </a:defRPr>
            </a:lvl8pPr>
            <a:lvl9pPr fontAlgn="base">
              <a:spcBef>
                <a:spcPct val="0"/>
              </a:spcBef>
              <a:spcAft>
                <a:spcPct val="0"/>
              </a:spcAft>
              <a:defRPr sz="600">
                <a:solidFill>
                  <a:schemeClr val="tx1"/>
                </a:solidFill>
                <a:latin typeface="+mn-lt"/>
                <a:ea typeface="ＭＳ Ｐゴシック" charset="0"/>
              </a:defRPr>
            </a:lvl9pPr>
          </a:lstStyle>
          <a:p>
            <a:fld id="{368161F8-AA1B-534C-9531-122F274DB0D5}" type="slidenum">
              <a:rPr lang="en-US" smtClean="0"/>
              <a:pPr/>
              <a:t>‹#›</a:t>
            </a:fld>
            <a:endParaRPr lang="en-US" dirty="0"/>
          </a:p>
        </p:txBody>
      </p:sp>
      <p:sp>
        <p:nvSpPr>
          <p:cNvPr id="5122" name="Rectangle 2"/>
          <p:cNvSpPr>
            <a:spLocks noGrp="1" noChangeArrowheads="1"/>
          </p:cNvSpPr>
          <p:nvPr>
            <p:ph type="title"/>
          </p:nvPr>
        </p:nvSpPr>
        <p:spPr bwMode="auto">
          <a:xfrm>
            <a:off x="892981" y="2062764"/>
            <a:ext cx="7358063" cy="716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07" tIns="35707" rIns="35707" bIns="35707" numCol="1" anchor="ctr" anchorCtr="0" compatLnSpc="1">
            <a:prstTxWarp prst="textNoShape">
              <a:avLst/>
            </a:prstTxWarp>
          </a:bodyPr>
          <a:lstStyle/>
          <a:p>
            <a:pPr lvl="0"/>
            <a:r>
              <a:rPr lang="en-US" dirty="0" smtClean="0">
                <a:sym typeface="DIN-Light" charset="0"/>
              </a:rPr>
              <a:t>CLICK TO EDIT HEADING</a:t>
            </a:r>
            <a:endParaRPr lang="en-US" dirty="0">
              <a:sym typeface="DIN-Light" charset="0"/>
            </a:endParaRPr>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Lst>
  <p:transition/>
  <p:hf hdr="0" ftr="0" dt="0"/>
  <p:txStyles>
    <p:titleStyle>
      <a:lvl1pPr algn="ctr" rtl="0" eaLnBrk="1" fontAlgn="base" hangingPunct="1">
        <a:spcBef>
          <a:spcPct val="0"/>
        </a:spcBef>
        <a:spcAft>
          <a:spcPct val="0"/>
        </a:spcAft>
        <a:defRPr sz="3825" b="0" i="0" cap="all" spc="-113">
          <a:solidFill>
            <a:srgbClr val="D5A720"/>
          </a:solidFill>
          <a:latin typeface="Arial Narrow" panose="020B0606020202030204" pitchFamily="34" charset="0"/>
          <a:ea typeface="+mj-ea"/>
          <a:cs typeface="Arial Narrow" panose="020B0606020202030204" pitchFamily="34" charset="0"/>
          <a:sym typeface="DIN-Light" charset="0"/>
        </a:defRPr>
      </a:lvl1pPr>
      <a:lvl2pPr algn="ctr" rtl="0" eaLnBrk="1" fontAlgn="base" hangingPunct="1">
        <a:spcBef>
          <a:spcPct val="0"/>
        </a:spcBef>
        <a:spcAft>
          <a:spcPct val="0"/>
        </a:spcAft>
        <a:defRPr sz="3825">
          <a:solidFill>
            <a:srgbClr val="D5A720"/>
          </a:solidFill>
          <a:latin typeface="DIN-Light" charset="0"/>
          <a:ea typeface="ヒラギノ角ゴ ProN W3" charset="0"/>
          <a:cs typeface="ヒラギノ角ゴ ProN W3" charset="0"/>
          <a:sym typeface="DIN-Light" charset="0"/>
        </a:defRPr>
      </a:lvl2pPr>
      <a:lvl3pPr algn="ctr" rtl="0" eaLnBrk="1" fontAlgn="base" hangingPunct="1">
        <a:spcBef>
          <a:spcPct val="0"/>
        </a:spcBef>
        <a:spcAft>
          <a:spcPct val="0"/>
        </a:spcAft>
        <a:defRPr sz="3825">
          <a:solidFill>
            <a:srgbClr val="D5A720"/>
          </a:solidFill>
          <a:latin typeface="DIN-Light" charset="0"/>
          <a:ea typeface="ヒラギノ角ゴ ProN W3" charset="0"/>
          <a:cs typeface="ヒラギノ角ゴ ProN W3" charset="0"/>
          <a:sym typeface="DIN-Light" charset="0"/>
        </a:defRPr>
      </a:lvl3pPr>
      <a:lvl4pPr algn="ctr" rtl="0" eaLnBrk="1" fontAlgn="base" hangingPunct="1">
        <a:spcBef>
          <a:spcPct val="0"/>
        </a:spcBef>
        <a:spcAft>
          <a:spcPct val="0"/>
        </a:spcAft>
        <a:defRPr sz="3825">
          <a:solidFill>
            <a:srgbClr val="D5A720"/>
          </a:solidFill>
          <a:latin typeface="DIN-Light" charset="0"/>
          <a:ea typeface="ヒラギノ角ゴ ProN W3" charset="0"/>
          <a:cs typeface="ヒラギノ角ゴ ProN W3" charset="0"/>
          <a:sym typeface="DIN-Light" charset="0"/>
        </a:defRPr>
      </a:lvl4pPr>
      <a:lvl5pPr algn="ctr" rtl="0" eaLnBrk="1" fontAlgn="base" hangingPunct="1">
        <a:spcBef>
          <a:spcPct val="0"/>
        </a:spcBef>
        <a:spcAft>
          <a:spcPct val="0"/>
        </a:spcAft>
        <a:defRPr sz="3825">
          <a:solidFill>
            <a:srgbClr val="D5A720"/>
          </a:solidFill>
          <a:latin typeface="DIN-Light" charset="0"/>
          <a:ea typeface="ヒラギノ角ゴ ProN W3" charset="0"/>
          <a:cs typeface="ヒラギノ角ゴ ProN W3" charset="0"/>
          <a:sym typeface="DIN-Light" charset="0"/>
        </a:defRPr>
      </a:lvl5pPr>
      <a:lvl6pPr marL="241025" algn="ctr" rtl="0" eaLnBrk="1" fontAlgn="base" hangingPunct="1">
        <a:spcBef>
          <a:spcPct val="0"/>
        </a:spcBef>
        <a:spcAft>
          <a:spcPct val="0"/>
        </a:spcAft>
        <a:defRPr sz="3825">
          <a:solidFill>
            <a:srgbClr val="D5A720"/>
          </a:solidFill>
          <a:latin typeface="DIN-Light" charset="0"/>
          <a:ea typeface="ヒラギノ角ゴ ProN W3" charset="0"/>
          <a:cs typeface="ヒラギノ角ゴ ProN W3" charset="0"/>
          <a:sym typeface="DIN-Light" charset="0"/>
        </a:defRPr>
      </a:lvl6pPr>
      <a:lvl7pPr marL="482051" algn="ctr" rtl="0" eaLnBrk="1" fontAlgn="base" hangingPunct="1">
        <a:spcBef>
          <a:spcPct val="0"/>
        </a:spcBef>
        <a:spcAft>
          <a:spcPct val="0"/>
        </a:spcAft>
        <a:defRPr sz="3825">
          <a:solidFill>
            <a:srgbClr val="D5A720"/>
          </a:solidFill>
          <a:latin typeface="DIN-Light" charset="0"/>
          <a:ea typeface="ヒラギノ角ゴ ProN W3" charset="0"/>
          <a:cs typeface="ヒラギノ角ゴ ProN W3" charset="0"/>
          <a:sym typeface="DIN-Light" charset="0"/>
        </a:defRPr>
      </a:lvl7pPr>
      <a:lvl8pPr marL="723075" algn="ctr" rtl="0" eaLnBrk="1" fontAlgn="base" hangingPunct="1">
        <a:spcBef>
          <a:spcPct val="0"/>
        </a:spcBef>
        <a:spcAft>
          <a:spcPct val="0"/>
        </a:spcAft>
        <a:defRPr sz="3825">
          <a:solidFill>
            <a:srgbClr val="D5A720"/>
          </a:solidFill>
          <a:latin typeface="DIN-Light" charset="0"/>
          <a:ea typeface="ヒラギノ角ゴ ProN W3" charset="0"/>
          <a:cs typeface="ヒラギノ角ゴ ProN W3" charset="0"/>
          <a:sym typeface="DIN-Light" charset="0"/>
        </a:defRPr>
      </a:lvl8pPr>
      <a:lvl9pPr marL="964101" algn="ctr" rtl="0" eaLnBrk="1" fontAlgn="base" hangingPunct="1">
        <a:spcBef>
          <a:spcPct val="0"/>
        </a:spcBef>
        <a:spcAft>
          <a:spcPct val="0"/>
        </a:spcAft>
        <a:defRPr sz="3825">
          <a:solidFill>
            <a:srgbClr val="D5A720"/>
          </a:solidFill>
          <a:latin typeface="DIN-Light" charset="0"/>
          <a:ea typeface="ヒラギノ角ゴ ProN W3" charset="0"/>
          <a:cs typeface="ヒラギノ角ゴ ProN W3" charset="0"/>
          <a:sym typeface="DIN-Light" charset="0"/>
        </a:defRPr>
      </a:lvl9pPr>
    </p:titleStyle>
    <p:bodyStyle>
      <a:lvl1pPr marL="468660" indent="-301282"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1pPr>
      <a:lvl2pPr marL="702991" indent="-301282"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2pPr>
      <a:lvl3pPr marL="937321" indent="-301282"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3pPr>
      <a:lvl4pPr marL="1171651" indent="-301282"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4pPr>
      <a:lvl5pPr marL="1405981" indent="-301282"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5pPr>
      <a:lvl6pPr marL="1647007" indent="-301282"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6pPr>
      <a:lvl7pPr marL="1888031" indent="-301282"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7pPr>
      <a:lvl8pPr marL="2129057" indent="-301282"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8pPr>
      <a:lvl9pPr marL="2370084" indent="-301282"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9pPr>
    </p:bodyStyle>
    <p:otherStyle>
      <a:defPPr>
        <a:defRPr lang="en-US"/>
      </a:defPPr>
      <a:lvl1pPr marL="0" algn="l" defTabSz="241025" rtl="0" eaLnBrk="1" latinLnBrk="0" hangingPunct="1">
        <a:defRPr sz="975" kern="1200">
          <a:solidFill>
            <a:schemeClr val="tx1"/>
          </a:solidFill>
          <a:latin typeface="+mn-lt"/>
          <a:ea typeface="+mn-ea"/>
          <a:cs typeface="+mn-cs"/>
        </a:defRPr>
      </a:lvl1pPr>
      <a:lvl2pPr marL="241025" algn="l" defTabSz="241025" rtl="0" eaLnBrk="1" latinLnBrk="0" hangingPunct="1">
        <a:defRPr sz="975" kern="1200">
          <a:solidFill>
            <a:schemeClr val="tx1"/>
          </a:solidFill>
          <a:latin typeface="+mn-lt"/>
          <a:ea typeface="+mn-ea"/>
          <a:cs typeface="+mn-cs"/>
        </a:defRPr>
      </a:lvl2pPr>
      <a:lvl3pPr marL="482051" algn="l" defTabSz="241025" rtl="0" eaLnBrk="1" latinLnBrk="0" hangingPunct="1">
        <a:defRPr sz="975" kern="1200">
          <a:solidFill>
            <a:schemeClr val="tx1"/>
          </a:solidFill>
          <a:latin typeface="+mn-lt"/>
          <a:ea typeface="+mn-ea"/>
          <a:cs typeface="+mn-cs"/>
        </a:defRPr>
      </a:lvl3pPr>
      <a:lvl4pPr marL="723075" algn="l" defTabSz="241025" rtl="0" eaLnBrk="1" latinLnBrk="0" hangingPunct="1">
        <a:defRPr sz="975" kern="1200">
          <a:solidFill>
            <a:schemeClr val="tx1"/>
          </a:solidFill>
          <a:latin typeface="+mn-lt"/>
          <a:ea typeface="+mn-ea"/>
          <a:cs typeface="+mn-cs"/>
        </a:defRPr>
      </a:lvl4pPr>
      <a:lvl5pPr marL="964101" algn="l" defTabSz="241025" rtl="0" eaLnBrk="1" latinLnBrk="0" hangingPunct="1">
        <a:defRPr sz="975" kern="1200">
          <a:solidFill>
            <a:schemeClr val="tx1"/>
          </a:solidFill>
          <a:latin typeface="+mn-lt"/>
          <a:ea typeface="+mn-ea"/>
          <a:cs typeface="+mn-cs"/>
        </a:defRPr>
      </a:lvl5pPr>
      <a:lvl6pPr marL="1205128" algn="l" defTabSz="241025" rtl="0" eaLnBrk="1" latinLnBrk="0" hangingPunct="1">
        <a:defRPr sz="975" kern="1200">
          <a:solidFill>
            <a:schemeClr val="tx1"/>
          </a:solidFill>
          <a:latin typeface="+mn-lt"/>
          <a:ea typeface="+mn-ea"/>
          <a:cs typeface="+mn-cs"/>
        </a:defRPr>
      </a:lvl6pPr>
      <a:lvl7pPr marL="1446152" algn="l" defTabSz="241025" rtl="0" eaLnBrk="1" latinLnBrk="0" hangingPunct="1">
        <a:defRPr sz="975" kern="1200">
          <a:solidFill>
            <a:schemeClr val="tx1"/>
          </a:solidFill>
          <a:latin typeface="+mn-lt"/>
          <a:ea typeface="+mn-ea"/>
          <a:cs typeface="+mn-cs"/>
        </a:defRPr>
      </a:lvl7pPr>
      <a:lvl8pPr marL="1687178" algn="l" defTabSz="241025" rtl="0" eaLnBrk="1" latinLnBrk="0" hangingPunct="1">
        <a:defRPr sz="975" kern="1200">
          <a:solidFill>
            <a:schemeClr val="tx1"/>
          </a:solidFill>
          <a:latin typeface="+mn-lt"/>
          <a:ea typeface="+mn-ea"/>
          <a:cs typeface="+mn-cs"/>
        </a:defRPr>
      </a:lvl8pPr>
      <a:lvl9pPr marL="1928203" algn="l" defTabSz="241025" rtl="0" eaLnBrk="1" latinLnBrk="0" hangingPunct="1">
        <a:defRPr sz="97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D5A71F"/>
        </a:solidFill>
        <a:effectLst/>
      </p:bgPr>
    </p:bg>
    <p:spTree>
      <p:nvGrpSpPr>
        <p:cNvPr id="1" name=""/>
        <p:cNvGrpSpPr/>
        <p:nvPr/>
      </p:nvGrpSpPr>
      <p:grpSpPr>
        <a:xfrm>
          <a:off x="0" y="0"/>
          <a:ext cx="0" cy="0"/>
          <a:chOff x="0" y="0"/>
          <a:chExt cx="0" cy="0"/>
        </a:xfrm>
      </p:grpSpPr>
      <p:sp>
        <p:nvSpPr>
          <p:cNvPr id="14337" name="Text Box 1"/>
          <p:cNvSpPr txBox="1">
            <a:spLocks noGrp="1" noChangeArrowheads="1"/>
          </p:cNvSpPr>
          <p:nvPr>
            <p:ph type="sldNum" sz="quarter" idx="4"/>
          </p:nvPr>
        </p:nvSpPr>
        <p:spPr bwMode="auto">
          <a:xfrm>
            <a:off x="4442528" y="3308454"/>
            <a:ext cx="248915" cy="200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64270" tIns="32135" rIns="64270" bIns="32135" numCol="1" anchor="t" anchorCtr="0" compatLnSpc="1">
            <a:prstTxWarp prst="textNoShape">
              <a:avLst/>
            </a:prstTxWarp>
          </a:bodyPr>
          <a:lstStyle>
            <a:lvl1pPr algn="ctr">
              <a:defRPr sz="975">
                <a:solidFill>
                  <a:srgbClr val="FFFFFF"/>
                </a:solidFill>
                <a:latin typeface="Arial Narrow" panose="020B0606020202030204" pitchFamily="34" charset="0"/>
                <a:ea typeface="ＭＳ Ｐゴシック" charset="0"/>
                <a:cs typeface="Arial Narrow" panose="020B0606020202030204" pitchFamily="34" charset="0"/>
                <a:sym typeface="DIN-Regular" charset="0"/>
              </a:defRPr>
            </a:lvl1pPr>
            <a:lvl2pPr algn="l">
              <a:defRPr sz="600">
                <a:solidFill>
                  <a:schemeClr val="tx1"/>
                </a:solidFill>
                <a:latin typeface="+mn-lt"/>
                <a:ea typeface="ＭＳ Ｐゴシック" charset="0"/>
              </a:defRPr>
            </a:lvl2pPr>
            <a:lvl3pPr algn="l">
              <a:defRPr sz="600">
                <a:solidFill>
                  <a:schemeClr val="tx1"/>
                </a:solidFill>
                <a:latin typeface="+mn-lt"/>
                <a:ea typeface="ＭＳ Ｐゴシック" charset="0"/>
              </a:defRPr>
            </a:lvl3pPr>
            <a:lvl4pPr algn="l">
              <a:defRPr sz="600">
                <a:solidFill>
                  <a:schemeClr val="tx1"/>
                </a:solidFill>
                <a:latin typeface="+mn-lt"/>
                <a:ea typeface="ＭＳ Ｐゴシック" charset="0"/>
              </a:defRPr>
            </a:lvl4pPr>
            <a:lvl5pPr algn="l">
              <a:defRPr sz="600">
                <a:solidFill>
                  <a:schemeClr val="tx1"/>
                </a:solidFill>
                <a:latin typeface="+mn-lt"/>
                <a:ea typeface="ＭＳ Ｐゴシック" charset="0"/>
              </a:defRPr>
            </a:lvl5pPr>
            <a:lvl6pPr fontAlgn="base">
              <a:spcBef>
                <a:spcPct val="0"/>
              </a:spcBef>
              <a:spcAft>
                <a:spcPct val="0"/>
              </a:spcAft>
              <a:defRPr sz="600">
                <a:solidFill>
                  <a:schemeClr val="tx1"/>
                </a:solidFill>
                <a:latin typeface="+mn-lt"/>
                <a:ea typeface="ＭＳ Ｐゴシック" charset="0"/>
              </a:defRPr>
            </a:lvl6pPr>
            <a:lvl7pPr fontAlgn="base">
              <a:spcBef>
                <a:spcPct val="0"/>
              </a:spcBef>
              <a:spcAft>
                <a:spcPct val="0"/>
              </a:spcAft>
              <a:defRPr sz="600">
                <a:solidFill>
                  <a:schemeClr val="tx1"/>
                </a:solidFill>
                <a:latin typeface="+mn-lt"/>
                <a:ea typeface="ＭＳ Ｐゴシック" charset="0"/>
              </a:defRPr>
            </a:lvl7pPr>
            <a:lvl8pPr fontAlgn="base">
              <a:spcBef>
                <a:spcPct val="0"/>
              </a:spcBef>
              <a:spcAft>
                <a:spcPct val="0"/>
              </a:spcAft>
              <a:defRPr sz="600">
                <a:solidFill>
                  <a:schemeClr val="tx1"/>
                </a:solidFill>
                <a:latin typeface="+mn-lt"/>
                <a:ea typeface="ＭＳ Ｐゴシック" charset="0"/>
              </a:defRPr>
            </a:lvl8pPr>
            <a:lvl9pPr fontAlgn="base">
              <a:spcBef>
                <a:spcPct val="0"/>
              </a:spcBef>
              <a:spcAft>
                <a:spcPct val="0"/>
              </a:spcAft>
              <a:defRPr sz="600">
                <a:solidFill>
                  <a:schemeClr val="tx1"/>
                </a:solidFill>
                <a:latin typeface="+mn-lt"/>
                <a:ea typeface="ＭＳ Ｐゴシック" charset="0"/>
              </a:defRPr>
            </a:lvl9pPr>
          </a:lstStyle>
          <a:p>
            <a:fld id="{3B031135-F9C8-B649-9E45-D55C9F3D0DD9}" type="slidenum">
              <a:rPr lang="en-US" smtClean="0"/>
              <a:pPr/>
              <a:t>‹#›</a:t>
            </a:fld>
            <a:endParaRPr lang="en-US" dirty="0"/>
          </a:p>
        </p:txBody>
      </p:sp>
      <p:sp>
        <p:nvSpPr>
          <p:cNvPr id="14338" name="Rectangle 2"/>
          <p:cNvSpPr>
            <a:spLocks noGrp="1" noChangeArrowheads="1"/>
          </p:cNvSpPr>
          <p:nvPr>
            <p:ph type="title"/>
          </p:nvPr>
        </p:nvSpPr>
        <p:spPr bwMode="auto">
          <a:xfrm>
            <a:off x="892981" y="2062764"/>
            <a:ext cx="7358063" cy="716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05" tIns="35705" rIns="35705" bIns="35705" numCol="1" anchor="ctr" anchorCtr="0" compatLnSpc="1">
            <a:prstTxWarp prst="textNoShape">
              <a:avLst/>
            </a:prstTxWarp>
          </a:bodyPr>
          <a:lstStyle/>
          <a:p>
            <a:pPr lvl="0"/>
            <a:r>
              <a:rPr lang="en-US" dirty="0" smtClean="0">
                <a:sym typeface="DIN-Light" charset="0"/>
              </a:rPr>
              <a:t>CLICK TO EDIT HEADING</a:t>
            </a:r>
            <a:endParaRPr lang="en-US" dirty="0">
              <a:sym typeface="DIN-Light" charset="0"/>
            </a:endParaRPr>
          </a:p>
        </p:txBody>
      </p:sp>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Lst>
  <p:transition/>
  <p:hf hdr="0" ftr="0" dt="0"/>
  <p:txStyles>
    <p:titleStyle>
      <a:lvl1pPr algn="ctr" rtl="0" eaLnBrk="1" fontAlgn="base" hangingPunct="1">
        <a:spcBef>
          <a:spcPct val="0"/>
        </a:spcBef>
        <a:spcAft>
          <a:spcPct val="0"/>
        </a:spcAft>
        <a:defRPr sz="3825" b="0" i="0" cap="all" spc="-113">
          <a:solidFill>
            <a:srgbClr val="806413"/>
          </a:solidFill>
          <a:latin typeface="Arial Narrow" panose="020B0606020202030204" pitchFamily="34" charset="0"/>
          <a:ea typeface="+mj-ea"/>
          <a:cs typeface="Arial Narrow" panose="020B0606020202030204" pitchFamily="34" charset="0"/>
          <a:sym typeface="DIN-Light" charset="0"/>
        </a:defRPr>
      </a:lvl1pPr>
      <a:lvl2pPr algn="ctr" rtl="0" eaLnBrk="1" fontAlgn="base" hangingPunct="1">
        <a:spcBef>
          <a:spcPct val="0"/>
        </a:spcBef>
        <a:spcAft>
          <a:spcPct val="0"/>
        </a:spcAft>
        <a:defRPr sz="3825">
          <a:solidFill>
            <a:srgbClr val="806413"/>
          </a:solidFill>
          <a:latin typeface="DIN-Light" charset="0"/>
          <a:ea typeface="ヒラギノ角ゴ ProN W3" charset="0"/>
          <a:cs typeface="ヒラギノ角ゴ ProN W3" charset="0"/>
          <a:sym typeface="DIN-Light" charset="0"/>
        </a:defRPr>
      </a:lvl2pPr>
      <a:lvl3pPr algn="ctr" rtl="0" eaLnBrk="1" fontAlgn="base" hangingPunct="1">
        <a:spcBef>
          <a:spcPct val="0"/>
        </a:spcBef>
        <a:spcAft>
          <a:spcPct val="0"/>
        </a:spcAft>
        <a:defRPr sz="3825">
          <a:solidFill>
            <a:srgbClr val="806413"/>
          </a:solidFill>
          <a:latin typeface="DIN-Light" charset="0"/>
          <a:ea typeface="ヒラギノ角ゴ ProN W3" charset="0"/>
          <a:cs typeface="ヒラギノ角ゴ ProN W3" charset="0"/>
          <a:sym typeface="DIN-Light" charset="0"/>
        </a:defRPr>
      </a:lvl3pPr>
      <a:lvl4pPr algn="ctr" rtl="0" eaLnBrk="1" fontAlgn="base" hangingPunct="1">
        <a:spcBef>
          <a:spcPct val="0"/>
        </a:spcBef>
        <a:spcAft>
          <a:spcPct val="0"/>
        </a:spcAft>
        <a:defRPr sz="3825">
          <a:solidFill>
            <a:srgbClr val="806413"/>
          </a:solidFill>
          <a:latin typeface="DIN-Light" charset="0"/>
          <a:ea typeface="ヒラギノ角ゴ ProN W3" charset="0"/>
          <a:cs typeface="ヒラギノ角ゴ ProN W3" charset="0"/>
          <a:sym typeface="DIN-Light" charset="0"/>
        </a:defRPr>
      </a:lvl4pPr>
      <a:lvl5pPr algn="ctr" rtl="0" eaLnBrk="1" fontAlgn="base" hangingPunct="1">
        <a:spcBef>
          <a:spcPct val="0"/>
        </a:spcBef>
        <a:spcAft>
          <a:spcPct val="0"/>
        </a:spcAft>
        <a:defRPr sz="3825">
          <a:solidFill>
            <a:srgbClr val="806413"/>
          </a:solidFill>
          <a:latin typeface="DIN-Light" charset="0"/>
          <a:ea typeface="ヒラギノ角ゴ ProN W3" charset="0"/>
          <a:cs typeface="ヒラギノ角ゴ ProN W3" charset="0"/>
          <a:sym typeface="DIN-Light" charset="0"/>
        </a:defRPr>
      </a:lvl5pPr>
      <a:lvl6pPr marL="241012" algn="ctr" rtl="0" eaLnBrk="1" fontAlgn="base" hangingPunct="1">
        <a:spcBef>
          <a:spcPct val="0"/>
        </a:spcBef>
        <a:spcAft>
          <a:spcPct val="0"/>
        </a:spcAft>
        <a:defRPr sz="3825">
          <a:solidFill>
            <a:srgbClr val="806413"/>
          </a:solidFill>
          <a:latin typeface="DIN-Light" charset="0"/>
          <a:ea typeface="ヒラギノ角ゴ ProN W3" charset="0"/>
          <a:cs typeface="ヒラギノ角ゴ ProN W3" charset="0"/>
          <a:sym typeface="DIN-Light" charset="0"/>
        </a:defRPr>
      </a:lvl6pPr>
      <a:lvl7pPr marL="482026" algn="ctr" rtl="0" eaLnBrk="1" fontAlgn="base" hangingPunct="1">
        <a:spcBef>
          <a:spcPct val="0"/>
        </a:spcBef>
        <a:spcAft>
          <a:spcPct val="0"/>
        </a:spcAft>
        <a:defRPr sz="3825">
          <a:solidFill>
            <a:srgbClr val="806413"/>
          </a:solidFill>
          <a:latin typeface="DIN-Light" charset="0"/>
          <a:ea typeface="ヒラギノ角ゴ ProN W3" charset="0"/>
          <a:cs typeface="ヒラギノ角ゴ ProN W3" charset="0"/>
          <a:sym typeface="DIN-Light" charset="0"/>
        </a:defRPr>
      </a:lvl7pPr>
      <a:lvl8pPr marL="723038" algn="ctr" rtl="0" eaLnBrk="1" fontAlgn="base" hangingPunct="1">
        <a:spcBef>
          <a:spcPct val="0"/>
        </a:spcBef>
        <a:spcAft>
          <a:spcPct val="0"/>
        </a:spcAft>
        <a:defRPr sz="3825">
          <a:solidFill>
            <a:srgbClr val="806413"/>
          </a:solidFill>
          <a:latin typeface="DIN-Light" charset="0"/>
          <a:ea typeface="ヒラギノ角ゴ ProN W3" charset="0"/>
          <a:cs typeface="ヒラギノ角ゴ ProN W3" charset="0"/>
          <a:sym typeface="DIN-Light" charset="0"/>
        </a:defRPr>
      </a:lvl8pPr>
      <a:lvl9pPr marL="964052" algn="ctr" rtl="0" eaLnBrk="1" fontAlgn="base" hangingPunct="1">
        <a:spcBef>
          <a:spcPct val="0"/>
        </a:spcBef>
        <a:spcAft>
          <a:spcPct val="0"/>
        </a:spcAft>
        <a:defRPr sz="3825">
          <a:solidFill>
            <a:srgbClr val="806413"/>
          </a:solidFill>
          <a:latin typeface="DIN-Light" charset="0"/>
          <a:ea typeface="ヒラギノ角ゴ ProN W3" charset="0"/>
          <a:cs typeface="ヒラギノ角ゴ ProN W3" charset="0"/>
          <a:sym typeface="DIN-Light" charset="0"/>
        </a:defRPr>
      </a:lvl9pPr>
    </p:titleStyle>
    <p:bodyStyle>
      <a:lvl1pPr marL="468636" indent="-301265"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1pPr>
      <a:lvl2pPr marL="702955" indent="-301265"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2pPr>
      <a:lvl3pPr marL="937273" indent="-301265"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3pPr>
      <a:lvl4pPr marL="1171591" indent="-301265"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4pPr>
      <a:lvl5pPr marL="1405909" indent="-301265"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5pPr>
      <a:lvl6pPr marL="1646922" indent="-301265"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6pPr>
      <a:lvl7pPr marL="1887934" indent="-301265"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7pPr>
      <a:lvl8pPr marL="2128948" indent="-301265"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8pPr>
      <a:lvl9pPr marL="2369964" indent="-301265" algn="l" rtl="0" eaLnBrk="1" fontAlgn="base" hangingPunct="1">
        <a:spcBef>
          <a:spcPts val="1265"/>
        </a:spcBef>
        <a:spcAft>
          <a:spcPct val="0"/>
        </a:spcAft>
        <a:buSzPct val="171000"/>
        <a:buFont typeface="Gill Sans" charset="0"/>
        <a:buChar char="•"/>
        <a:defRPr sz="2250">
          <a:solidFill>
            <a:schemeClr val="tx1"/>
          </a:solidFill>
          <a:latin typeface="+mn-lt"/>
          <a:ea typeface="+mn-ea"/>
          <a:cs typeface="+mn-cs"/>
          <a:sym typeface="Gill Sans" charset="0"/>
        </a:defRPr>
      </a:lvl9pPr>
    </p:bodyStyle>
    <p:otherStyle>
      <a:defPPr>
        <a:defRPr lang="en-US"/>
      </a:defPPr>
      <a:lvl1pPr marL="0" algn="l" defTabSz="241012" rtl="0" eaLnBrk="1" latinLnBrk="0" hangingPunct="1">
        <a:defRPr sz="975" kern="1200">
          <a:solidFill>
            <a:schemeClr val="tx1"/>
          </a:solidFill>
          <a:latin typeface="+mn-lt"/>
          <a:ea typeface="+mn-ea"/>
          <a:cs typeface="+mn-cs"/>
        </a:defRPr>
      </a:lvl1pPr>
      <a:lvl2pPr marL="241012" algn="l" defTabSz="241012" rtl="0" eaLnBrk="1" latinLnBrk="0" hangingPunct="1">
        <a:defRPr sz="975" kern="1200">
          <a:solidFill>
            <a:schemeClr val="tx1"/>
          </a:solidFill>
          <a:latin typeface="+mn-lt"/>
          <a:ea typeface="+mn-ea"/>
          <a:cs typeface="+mn-cs"/>
        </a:defRPr>
      </a:lvl2pPr>
      <a:lvl3pPr marL="482026" algn="l" defTabSz="241012" rtl="0" eaLnBrk="1" latinLnBrk="0" hangingPunct="1">
        <a:defRPr sz="975" kern="1200">
          <a:solidFill>
            <a:schemeClr val="tx1"/>
          </a:solidFill>
          <a:latin typeface="+mn-lt"/>
          <a:ea typeface="+mn-ea"/>
          <a:cs typeface="+mn-cs"/>
        </a:defRPr>
      </a:lvl3pPr>
      <a:lvl4pPr marL="723038" algn="l" defTabSz="241012" rtl="0" eaLnBrk="1" latinLnBrk="0" hangingPunct="1">
        <a:defRPr sz="975" kern="1200">
          <a:solidFill>
            <a:schemeClr val="tx1"/>
          </a:solidFill>
          <a:latin typeface="+mn-lt"/>
          <a:ea typeface="+mn-ea"/>
          <a:cs typeface="+mn-cs"/>
        </a:defRPr>
      </a:lvl4pPr>
      <a:lvl5pPr marL="964052" algn="l" defTabSz="241012" rtl="0" eaLnBrk="1" latinLnBrk="0" hangingPunct="1">
        <a:defRPr sz="975" kern="1200">
          <a:solidFill>
            <a:schemeClr val="tx1"/>
          </a:solidFill>
          <a:latin typeface="+mn-lt"/>
          <a:ea typeface="+mn-ea"/>
          <a:cs typeface="+mn-cs"/>
        </a:defRPr>
      </a:lvl5pPr>
      <a:lvl6pPr marL="1205066" algn="l" defTabSz="241012" rtl="0" eaLnBrk="1" latinLnBrk="0" hangingPunct="1">
        <a:defRPr sz="975" kern="1200">
          <a:solidFill>
            <a:schemeClr val="tx1"/>
          </a:solidFill>
          <a:latin typeface="+mn-lt"/>
          <a:ea typeface="+mn-ea"/>
          <a:cs typeface="+mn-cs"/>
        </a:defRPr>
      </a:lvl6pPr>
      <a:lvl7pPr marL="1446077" algn="l" defTabSz="241012" rtl="0" eaLnBrk="1" latinLnBrk="0" hangingPunct="1">
        <a:defRPr sz="975" kern="1200">
          <a:solidFill>
            <a:schemeClr val="tx1"/>
          </a:solidFill>
          <a:latin typeface="+mn-lt"/>
          <a:ea typeface="+mn-ea"/>
          <a:cs typeface="+mn-cs"/>
        </a:defRPr>
      </a:lvl7pPr>
      <a:lvl8pPr marL="1687091" algn="l" defTabSz="241012" rtl="0" eaLnBrk="1" latinLnBrk="0" hangingPunct="1">
        <a:defRPr sz="975" kern="1200">
          <a:solidFill>
            <a:schemeClr val="tx1"/>
          </a:solidFill>
          <a:latin typeface="+mn-lt"/>
          <a:ea typeface="+mn-ea"/>
          <a:cs typeface="+mn-cs"/>
        </a:defRPr>
      </a:lvl8pPr>
      <a:lvl9pPr marL="1928105" algn="l" defTabSz="241012" rtl="0" eaLnBrk="1" latinLnBrk="0" hangingPunct="1">
        <a:defRPr sz="9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5.png"/><Relationship Id="rId1" Type="http://schemas.openxmlformats.org/officeDocument/2006/relationships/slideLayout" Target="../slideLayouts/slideLayout23.xml"/><Relationship Id="rId5" Type="http://schemas.microsoft.com/office/2007/relationships/hdphoto" Target="../media/hdphoto5.wdp"/><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7.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hyperlink" Target="mailto:mroberts@nexsenpruet.com"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2"/>
          </p:nvPr>
        </p:nvSpPr>
        <p:spPr/>
        <p:txBody>
          <a:bodyPr/>
          <a:lstStyle/>
          <a:p>
            <a:r>
              <a:rPr lang="en-US" dirty="0" smtClean="0"/>
              <a:t>Matthew B. Roberts, Member</a:t>
            </a:r>
            <a:endParaRPr lang="en-US" dirty="0"/>
          </a:p>
        </p:txBody>
      </p:sp>
      <p:sp>
        <p:nvSpPr>
          <p:cNvPr id="13" name="Text Placeholder 12"/>
          <p:cNvSpPr>
            <a:spLocks noGrp="1"/>
          </p:cNvSpPr>
          <p:nvPr>
            <p:ph type="body" sz="quarter" idx="13"/>
          </p:nvPr>
        </p:nvSpPr>
        <p:spPr/>
        <p:txBody>
          <a:bodyPr/>
          <a:lstStyle/>
          <a:p>
            <a:r>
              <a:rPr lang="en-US" dirty="0" smtClean="0"/>
              <a:t>mroberts@nexsenpruet.com</a:t>
            </a:r>
            <a:endParaRPr lang="en-US" dirty="0"/>
          </a:p>
        </p:txBody>
      </p:sp>
      <p:sp>
        <p:nvSpPr>
          <p:cNvPr id="9" name="Title 8"/>
          <p:cNvSpPr>
            <a:spLocks noGrp="1"/>
          </p:cNvSpPr>
          <p:nvPr>
            <p:ph type="title"/>
          </p:nvPr>
        </p:nvSpPr>
        <p:spPr/>
        <p:txBody>
          <a:bodyPr/>
          <a:lstStyle/>
          <a:p>
            <a:pPr algn="ctr"/>
            <a:r>
              <a:rPr lang="en-US" sz="2000" dirty="0" smtClean="0"/>
              <a:t>Managed Care Contracting </a:t>
            </a:r>
            <a:br>
              <a:rPr lang="en-US" sz="2000" dirty="0" smtClean="0"/>
            </a:br>
            <a:r>
              <a:rPr lang="en-US" sz="2000" dirty="0" smtClean="0"/>
              <a:t>in South Carolina </a:t>
            </a:r>
            <a:endParaRPr lang="en-US" sz="2000" dirty="0"/>
          </a:p>
        </p:txBody>
      </p:sp>
      <p:sp>
        <p:nvSpPr>
          <p:cNvPr id="11" name="Text Placeholder 10"/>
          <p:cNvSpPr>
            <a:spLocks noGrp="1"/>
          </p:cNvSpPr>
          <p:nvPr>
            <p:ph type="body" sz="quarter" idx="11"/>
          </p:nvPr>
        </p:nvSpPr>
        <p:spPr/>
        <p:txBody>
          <a:bodyPr/>
          <a:lstStyle/>
          <a:p>
            <a:r>
              <a:rPr lang="en-US" dirty="0" smtClean="0"/>
              <a:t>August 14 2019 </a:t>
            </a:r>
            <a:endParaRPr lang="en-US" dirty="0"/>
          </a:p>
        </p:txBody>
      </p:sp>
      <p:sp>
        <p:nvSpPr>
          <p:cNvPr id="2" name="TextBox 1"/>
          <p:cNvSpPr txBox="1"/>
          <p:nvPr/>
        </p:nvSpPr>
        <p:spPr>
          <a:xfrm>
            <a:off x="685800" y="590550"/>
            <a:ext cx="4845248" cy="58477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2019 SCHA CFO Forum </a:t>
            </a:r>
          </a:p>
        </p:txBody>
      </p:sp>
    </p:spTree>
    <p:extLst>
      <p:ext uri="{BB962C8B-B14F-4D97-AF65-F5344CB8AC3E}">
        <p14:creationId xmlns:p14="http://schemas.microsoft.com/office/powerpoint/2010/main" val="293654346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CMS Value Based Programs </a:t>
            </a:r>
            <a:endParaRPr lang="en-US" dirty="0"/>
          </a:p>
        </p:txBody>
      </p:sp>
      <p:sp>
        <p:nvSpPr>
          <p:cNvPr id="3" name="Subtitle 2"/>
          <p:cNvSpPr>
            <a:spLocks noGrp="1"/>
          </p:cNvSpPr>
          <p:nvPr>
            <p:ph type="subTitle" idx="1"/>
          </p:nvPr>
        </p:nvSpPr>
        <p:spPr/>
        <p:txBody>
          <a:bodyPr/>
          <a:lstStyle/>
          <a:p>
            <a:r>
              <a:rPr lang="en-US" dirty="0" smtClean="0"/>
              <a:t>Cont.</a:t>
            </a:r>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10</a:t>
            </a:fld>
            <a:endParaRPr lang="en-US" dirty="0"/>
          </a:p>
        </p:txBody>
      </p:sp>
      <p:sp>
        <p:nvSpPr>
          <p:cNvPr id="5" name="Content Placeholder 4"/>
          <p:cNvSpPr>
            <a:spLocks noGrp="1"/>
          </p:cNvSpPr>
          <p:nvPr>
            <p:ph sz="quarter" idx="11"/>
          </p:nvPr>
        </p:nvSpPr>
        <p:spPr/>
        <p:txBody>
          <a:bodyPr/>
          <a:lstStyle/>
          <a:p>
            <a:r>
              <a:rPr lang="en-US" dirty="0"/>
              <a:t>Medicare Shared Savings Program (MSSP)</a:t>
            </a:r>
          </a:p>
          <a:p>
            <a:r>
              <a:rPr lang="en-US" dirty="0"/>
              <a:t>Alternative Payment Models </a:t>
            </a:r>
          </a:p>
          <a:p>
            <a:r>
              <a:rPr lang="en-US" dirty="0"/>
              <a:t>Use of Bundled Payments </a:t>
            </a:r>
          </a:p>
          <a:p>
            <a:r>
              <a:rPr lang="en-US" dirty="0" smtClean="0"/>
              <a:t>CMS Primary Care Initiatives </a:t>
            </a:r>
            <a:r>
              <a:rPr lang="en-US" i="1" dirty="0" smtClean="0"/>
              <a:t>Primary Care First </a:t>
            </a:r>
            <a:endParaRPr lang="en-US" dirty="0"/>
          </a:p>
        </p:txBody>
      </p:sp>
      <p:pic>
        <p:nvPicPr>
          <p:cNvPr id="6" name="Picture 5"/>
          <p:cNvPicPr>
            <a:picLocks noChangeAspect="1"/>
          </p:cNvPicPr>
          <p:nvPr/>
        </p:nvPicPr>
        <p:blipFill>
          <a:blip r:embed="rId2"/>
          <a:stretch>
            <a:fillRect/>
          </a:stretch>
        </p:blipFill>
        <p:spPr>
          <a:xfrm>
            <a:off x="6542272" y="1865228"/>
            <a:ext cx="2222225" cy="259515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3725352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Shift to value based care </a:t>
            </a:r>
            <a:endParaRPr lang="en-US" dirty="0"/>
          </a:p>
        </p:txBody>
      </p:sp>
      <p:sp>
        <p:nvSpPr>
          <p:cNvPr id="3" name="Subtitle 2"/>
          <p:cNvSpPr>
            <a:spLocks noGrp="1"/>
          </p:cNvSpPr>
          <p:nvPr>
            <p:ph type="subTitle" idx="1"/>
          </p:nvPr>
        </p:nvSpPr>
        <p:spPr/>
        <p:txBody>
          <a:bodyPr/>
          <a:lstStyle/>
          <a:p>
            <a:r>
              <a:rPr lang="en-US" dirty="0" smtClean="0"/>
              <a:t>By employers </a:t>
            </a:r>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11</a:t>
            </a:fld>
            <a:endParaRPr lang="en-US" dirty="0"/>
          </a:p>
        </p:txBody>
      </p:sp>
      <p:sp>
        <p:nvSpPr>
          <p:cNvPr id="5" name="Content Placeholder 4"/>
          <p:cNvSpPr>
            <a:spLocks noGrp="1"/>
          </p:cNvSpPr>
          <p:nvPr>
            <p:ph sz="quarter" idx="11"/>
          </p:nvPr>
        </p:nvSpPr>
        <p:spPr/>
        <p:txBody>
          <a:bodyPr/>
          <a:lstStyle/>
          <a:p>
            <a:r>
              <a:rPr lang="en-US" dirty="0"/>
              <a:t>The Boeing Co. established a value-based </a:t>
            </a:r>
            <a:r>
              <a:rPr lang="en-US" dirty="0" smtClean="0"/>
              <a:t>system and ACO in Washington State and </a:t>
            </a:r>
            <a:r>
              <a:rPr lang="en-US" dirty="0"/>
              <a:t>expanded it to </a:t>
            </a:r>
            <a:r>
              <a:rPr lang="en-US" dirty="0" smtClean="0"/>
              <a:t>the Boeing </a:t>
            </a:r>
            <a:r>
              <a:rPr lang="en-US" dirty="0"/>
              <a:t>location in Charleston</a:t>
            </a:r>
            <a:r>
              <a:rPr lang="en-US" dirty="0" smtClean="0"/>
              <a:t>.</a:t>
            </a:r>
          </a:p>
          <a:p>
            <a:r>
              <a:rPr lang="en-US" dirty="0" smtClean="0"/>
              <a:t>BMW </a:t>
            </a:r>
            <a:r>
              <a:rPr lang="en-US" dirty="0"/>
              <a:t>and Michelin have taken a proactive </a:t>
            </a:r>
            <a:r>
              <a:rPr lang="en-US" dirty="0" smtClean="0"/>
              <a:t>approach </a:t>
            </a:r>
            <a:r>
              <a:rPr lang="en-US" dirty="0"/>
              <a:t>to managing their employee populations with onsite health clinics and disease-management programs.</a:t>
            </a:r>
            <a:endParaRPr lang="en-US" dirty="0" smtClean="0"/>
          </a:p>
        </p:txBody>
      </p:sp>
      <p:pic>
        <p:nvPicPr>
          <p:cNvPr id="6" name="Picture 5"/>
          <p:cNvPicPr>
            <a:picLocks noChangeAspect="1"/>
          </p:cNvPicPr>
          <p:nvPr/>
        </p:nvPicPr>
        <p:blipFill>
          <a:blip r:embed="rId2"/>
          <a:stretch>
            <a:fillRect/>
          </a:stretch>
        </p:blipFill>
        <p:spPr>
          <a:xfrm>
            <a:off x="3429000" y="2323458"/>
            <a:ext cx="4800600" cy="249318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143363107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Shift to value based care </a:t>
            </a:r>
            <a:endParaRPr lang="en-US" dirty="0"/>
          </a:p>
        </p:txBody>
      </p:sp>
      <p:sp>
        <p:nvSpPr>
          <p:cNvPr id="3" name="Subtitle 2"/>
          <p:cNvSpPr>
            <a:spLocks noGrp="1"/>
          </p:cNvSpPr>
          <p:nvPr>
            <p:ph type="subTitle" idx="1"/>
          </p:nvPr>
        </p:nvSpPr>
        <p:spPr/>
        <p:txBody>
          <a:bodyPr/>
          <a:lstStyle/>
          <a:p>
            <a:r>
              <a:rPr lang="en-US" dirty="0" smtClean="0"/>
              <a:t>National statistics </a:t>
            </a:r>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12</a:t>
            </a:fld>
            <a:endParaRPr lang="en-US" dirty="0"/>
          </a:p>
        </p:txBody>
      </p:sp>
      <p:sp>
        <p:nvSpPr>
          <p:cNvPr id="5" name="Content Placeholder 4"/>
          <p:cNvSpPr>
            <a:spLocks noGrp="1"/>
          </p:cNvSpPr>
          <p:nvPr>
            <p:ph sz="quarter" idx="11"/>
          </p:nvPr>
        </p:nvSpPr>
        <p:spPr>
          <a:xfrm>
            <a:off x="228600" y="1123950"/>
            <a:ext cx="8143875" cy="3375422"/>
          </a:xfrm>
        </p:spPr>
        <p:txBody>
          <a:bodyPr/>
          <a:lstStyle/>
          <a:p>
            <a:r>
              <a:rPr lang="en-US" sz="1900" dirty="0">
                <a:solidFill>
                  <a:schemeClr val="bg1">
                    <a:lumMod val="10000"/>
                  </a:schemeClr>
                </a:solidFill>
              </a:rPr>
              <a:t>National healthcare expenditures will increase to $5.7 trillion by 2026, growing at a rate of 5.5 percent each year</a:t>
            </a:r>
            <a:r>
              <a:rPr lang="en-US" sz="1900" dirty="0" smtClean="0">
                <a:solidFill>
                  <a:schemeClr val="bg1">
                    <a:lumMod val="10000"/>
                  </a:schemeClr>
                </a:solidFill>
              </a:rPr>
              <a:t>. – CMS </a:t>
            </a:r>
            <a:r>
              <a:rPr lang="en-US" sz="1900" dirty="0">
                <a:solidFill>
                  <a:schemeClr val="bg1">
                    <a:lumMod val="10000"/>
                  </a:schemeClr>
                </a:solidFill>
              </a:rPr>
              <a:t>Office of the Actuary</a:t>
            </a:r>
          </a:p>
          <a:p>
            <a:r>
              <a:rPr lang="en-US" sz="1900" dirty="0">
                <a:solidFill>
                  <a:schemeClr val="bg1">
                    <a:lumMod val="10000"/>
                  </a:schemeClr>
                </a:solidFill>
              </a:rPr>
              <a:t>Private insurance spending is expected to decelerate </a:t>
            </a:r>
            <a:r>
              <a:rPr lang="en-US" sz="1900" dirty="0" smtClean="0">
                <a:solidFill>
                  <a:schemeClr val="bg1">
                    <a:lumMod val="10000"/>
                  </a:schemeClr>
                </a:solidFill>
              </a:rPr>
              <a:t>4.7 </a:t>
            </a:r>
            <a:r>
              <a:rPr lang="en-US" sz="1900" dirty="0">
                <a:solidFill>
                  <a:schemeClr val="bg1">
                    <a:lumMod val="10000"/>
                  </a:schemeClr>
                </a:solidFill>
              </a:rPr>
              <a:t>percent each year, from 2021 to 2026, as more baby boomers age into Medicare. – Health Payer Intelligence</a:t>
            </a:r>
          </a:p>
          <a:p>
            <a:r>
              <a:rPr lang="en-US" sz="1900" dirty="0" smtClean="0">
                <a:solidFill>
                  <a:schemeClr val="bg1">
                    <a:lumMod val="10000"/>
                  </a:schemeClr>
                </a:solidFill>
              </a:rPr>
              <a:t>Hospitals </a:t>
            </a:r>
            <a:r>
              <a:rPr lang="en-US" sz="1900" dirty="0">
                <a:solidFill>
                  <a:schemeClr val="bg1">
                    <a:lumMod val="10000"/>
                  </a:schemeClr>
                </a:solidFill>
              </a:rPr>
              <a:t>that keep operating business as usual will have a -15.8 percent margin by 2021. – Health Catalyst</a:t>
            </a:r>
          </a:p>
          <a:p>
            <a:endParaRPr lang="en-US" dirty="0"/>
          </a:p>
        </p:txBody>
      </p:sp>
    </p:spTree>
    <p:extLst>
      <p:ext uri="{BB962C8B-B14F-4D97-AF65-F5344CB8AC3E}">
        <p14:creationId xmlns:p14="http://schemas.microsoft.com/office/powerpoint/2010/main" val="403656370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Shift to value based care </a:t>
            </a:r>
          </a:p>
        </p:txBody>
      </p:sp>
      <p:sp>
        <p:nvSpPr>
          <p:cNvPr id="3" name="Subtitle 2"/>
          <p:cNvSpPr>
            <a:spLocks noGrp="1"/>
          </p:cNvSpPr>
          <p:nvPr>
            <p:ph type="subTitle" idx="1"/>
          </p:nvPr>
        </p:nvSpPr>
        <p:spPr/>
        <p:txBody>
          <a:bodyPr/>
          <a:lstStyle/>
          <a:p>
            <a:r>
              <a:rPr lang="en-US" dirty="0" smtClean="0"/>
              <a:t>Private Payors </a:t>
            </a:r>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13</a:t>
            </a:fld>
            <a:endParaRPr lang="en-US" dirty="0"/>
          </a:p>
        </p:txBody>
      </p:sp>
      <p:sp>
        <p:nvSpPr>
          <p:cNvPr id="5" name="Content Placeholder 4"/>
          <p:cNvSpPr>
            <a:spLocks noGrp="1"/>
          </p:cNvSpPr>
          <p:nvPr>
            <p:ph sz="quarter" idx="11"/>
          </p:nvPr>
        </p:nvSpPr>
        <p:spPr>
          <a:xfrm>
            <a:off x="-26446" y="762561"/>
            <a:ext cx="8915400" cy="2918222"/>
          </a:xfrm>
        </p:spPr>
        <p:txBody>
          <a:bodyPr/>
          <a:lstStyle/>
          <a:p>
            <a:r>
              <a:rPr lang="en-US" sz="1900" dirty="0"/>
              <a:t>The Healthcare Transformation Task Force’s payer &amp; provider members have made a commitment to have 75 percent of their respective businesses in value-based payment arrangements by 2020. – Healthcare Transformation Task Force</a:t>
            </a:r>
          </a:p>
          <a:p>
            <a:r>
              <a:rPr lang="en-US" sz="1900" dirty="0"/>
              <a:t>The adoption of value-based care is expected to account for 59 percent of healthcare payments by 2020. – Aetna, 2018 Healthcare Trends</a:t>
            </a:r>
          </a:p>
          <a:p>
            <a:r>
              <a:rPr lang="en-US" sz="1900" dirty="0"/>
              <a:t>Aetna has targeted 75 to 80 percent of its spend to be in a value-based contract by 2020. Currently 45 percent of its medical spend is tied to value. – Healthcare Finance News</a:t>
            </a:r>
          </a:p>
          <a:p>
            <a:r>
              <a:rPr lang="en-US" sz="1900" dirty="0"/>
              <a:t>United Healthcare estimated that at the end of 2018, over $65 billion will be tied to value-based contracts. – United Healthcare Value-based Care Report</a:t>
            </a:r>
          </a:p>
          <a:p>
            <a:r>
              <a:rPr lang="en-US" sz="1900" dirty="0"/>
              <a:t>Blue Shield of California and its accountable care organization gained $325 million in cost savings from 2010 to 2015. – Health IT Outcomes</a:t>
            </a:r>
          </a:p>
        </p:txBody>
      </p:sp>
    </p:spTree>
    <p:extLst>
      <p:ext uri="{BB962C8B-B14F-4D97-AF65-F5344CB8AC3E}">
        <p14:creationId xmlns:p14="http://schemas.microsoft.com/office/powerpoint/2010/main" val="407554282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Risk Based Contracts </a:t>
            </a:r>
            <a:endParaRPr lang="en-US" dirty="0"/>
          </a:p>
        </p:txBody>
      </p:sp>
      <p:sp>
        <p:nvSpPr>
          <p:cNvPr id="3" name="Subtitle 2"/>
          <p:cNvSpPr>
            <a:spLocks noGrp="1"/>
          </p:cNvSpPr>
          <p:nvPr>
            <p:ph type="subTitle" idx="1"/>
          </p:nvPr>
        </p:nvSpPr>
        <p:spPr>
          <a:xfrm>
            <a:off x="689826" y="460199"/>
            <a:ext cx="7768828" cy="200918"/>
          </a:xfrm>
        </p:spPr>
        <p:txBody>
          <a:bodyPr/>
          <a:lstStyle/>
          <a:p>
            <a:r>
              <a:rPr lang="en-US" dirty="0" smtClean="0"/>
              <a:t>Assumption </a:t>
            </a:r>
            <a:r>
              <a:rPr lang="en-US" dirty="0"/>
              <a:t>of risk: </a:t>
            </a:r>
            <a:r>
              <a:rPr lang="en-US" dirty="0" smtClean="0"/>
              <a:t>Who is ready?</a:t>
            </a:r>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14</a:t>
            </a:fld>
            <a:endParaRPr lang="en-US" dirty="0"/>
          </a:p>
        </p:txBody>
      </p:sp>
      <p:sp>
        <p:nvSpPr>
          <p:cNvPr id="5" name="Content Placeholder 4"/>
          <p:cNvSpPr>
            <a:spLocks noGrp="1"/>
          </p:cNvSpPr>
          <p:nvPr>
            <p:ph sz="quarter" idx="11"/>
          </p:nvPr>
        </p:nvSpPr>
        <p:spPr/>
        <p:txBody>
          <a:bodyPr/>
          <a:lstStyle/>
          <a:p>
            <a:r>
              <a:rPr lang="en-US" dirty="0"/>
              <a:t>A risk contract </a:t>
            </a:r>
            <a:r>
              <a:rPr lang="en-US" dirty="0" smtClean="0"/>
              <a:t>is any </a:t>
            </a:r>
            <a:r>
              <a:rPr lang="en-US" dirty="0"/>
              <a:t>contract which results in any party assuming insurance or business risk. </a:t>
            </a:r>
            <a:endParaRPr lang="en-US" dirty="0" smtClean="0"/>
          </a:p>
          <a:p>
            <a:r>
              <a:rPr lang="en-US" dirty="0"/>
              <a:t>I</a:t>
            </a:r>
            <a:r>
              <a:rPr lang="en-US" dirty="0" smtClean="0"/>
              <a:t>f </a:t>
            </a:r>
            <a:r>
              <a:rPr lang="en-US" dirty="0"/>
              <a:t>either the employer, health plan or provider assumes risk, it is agreeing to cover the expense of increased utilization beyond the projected costs or payment provided.</a:t>
            </a: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1847" b="89547" l="0" r="97333"/>
                    </a14:imgEffect>
                  </a14:imgLayer>
                </a14:imgProps>
              </a:ext>
            </a:extLst>
          </a:blip>
          <a:stretch>
            <a:fillRect/>
          </a:stretch>
        </p:blipFill>
        <p:spPr>
          <a:xfrm>
            <a:off x="3984211" y="2495550"/>
            <a:ext cx="5029201" cy="2167940"/>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835" b="91284" l="2597" r="94372">
                        <a14:foregroundMark x1="13853" y1="28899" x2="55844" y2="86697"/>
                        <a14:foregroundMark x1="4762" y1="34862" x2="43290" y2="87615"/>
                        <a14:foregroundMark x1="12121" y1="51376" x2="32900" y2="52294"/>
                        <a14:foregroundMark x1="32900" y1="51376" x2="15584" y2="38073"/>
                        <a14:foregroundMark x1="28139" y1="7798" x2="73160" y2="5963"/>
                        <a14:foregroundMark x1="23810" y1="6881" x2="33766" y2="16972"/>
                        <a14:foregroundMark x1="29004" y1="9633" x2="77056" y2="6881"/>
                        <a14:foregroundMark x1="46320" y1="12844" x2="72294" y2="13761"/>
                        <a14:foregroundMark x1="46320" y1="11468" x2="65801" y2="5963"/>
                        <a14:foregroundMark x1="61472" y1="81651" x2="90909" y2="29358"/>
                        <a14:foregroundMark x1="93506" y1="21101" x2="94805" y2="41284"/>
                        <a14:foregroundMark x1="39394" y1="83945" x2="58009" y2="91284"/>
                      </a14:backgroundRemoval>
                    </a14:imgEffect>
                  </a14:imgLayer>
                </a14:imgProps>
              </a:ext>
            </a:extLst>
          </a:blip>
          <a:stretch>
            <a:fillRect/>
          </a:stretch>
        </p:blipFill>
        <p:spPr>
          <a:xfrm>
            <a:off x="32384" y="3028950"/>
            <a:ext cx="1981200" cy="1634540"/>
          </a:xfrm>
          <a:prstGeom prst="rect">
            <a:avLst/>
          </a:prstGeom>
          <a:scene3d>
            <a:camera prst="perspectiveRelaxedModerately"/>
            <a:lightRig rig="threePt" dir="t"/>
          </a:scene3d>
        </p:spPr>
      </p:pic>
    </p:spTree>
    <p:extLst>
      <p:ext uri="{BB962C8B-B14F-4D97-AF65-F5344CB8AC3E}">
        <p14:creationId xmlns:p14="http://schemas.microsoft.com/office/powerpoint/2010/main" val="266442951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Risk Based Contracts </a:t>
            </a:r>
            <a:endParaRPr lang="en-US" dirty="0"/>
          </a:p>
        </p:txBody>
      </p:sp>
      <p:sp>
        <p:nvSpPr>
          <p:cNvPr id="3" name="Subtitle 2"/>
          <p:cNvSpPr>
            <a:spLocks noGrp="1"/>
          </p:cNvSpPr>
          <p:nvPr>
            <p:ph type="subTitle" idx="1"/>
          </p:nvPr>
        </p:nvSpPr>
        <p:spPr/>
        <p:txBody>
          <a:bodyPr/>
          <a:lstStyle/>
          <a:p>
            <a:r>
              <a:rPr lang="en-US" dirty="0" smtClean="0"/>
              <a:t>Cont.</a:t>
            </a:r>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15</a:t>
            </a:fld>
            <a:endParaRPr lang="en-US" dirty="0"/>
          </a:p>
        </p:txBody>
      </p:sp>
      <p:sp>
        <p:nvSpPr>
          <p:cNvPr id="5" name="Content Placeholder 4"/>
          <p:cNvSpPr>
            <a:spLocks noGrp="1"/>
          </p:cNvSpPr>
          <p:nvPr>
            <p:ph sz="quarter" idx="11"/>
          </p:nvPr>
        </p:nvSpPr>
        <p:spPr>
          <a:xfrm>
            <a:off x="500069" y="971550"/>
            <a:ext cx="8143875" cy="3375422"/>
          </a:xfrm>
        </p:spPr>
        <p:txBody>
          <a:bodyPr/>
          <a:lstStyle/>
          <a:p>
            <a:r>
              <a:rPr lang="en-US" dirty="0" smtClean="0"/>
              <a:t>A recent survey of 500 providers and insurers by </a:t>
            </a:r>
            <a:r>
              <a:rPr lang="en-US" i="1" dirty="0"/>
              <a:t>Numerof &amp; </a:t>
            </a:r>
            <a:r>
              <a:rPr lang="en-US" i="1" dirty="0" smtClean="0"/>
              <a:t>Associates - </a:t>
            </a:r>
            <a:r>
              <a:rPr lang="en-US" i="1" dirty="0"/>
              <a:t>State of Population </a:t>
            </a:r>
            <a:r>
              <a:rPr lang="en-US" dirty="0" smtClean="0"/>
              <a:t>revealed that risk based contracts are not generating as much revenue as projected.</a:t>
            </a:r>
          </a:p>
          <a:p>
            <a:pPr lvl="1"/>
            <a:r>
              <a:rPr lang="en-US" dirty="0" smtClean="0"/>
              <a:t>One in five providers reported deriving no revenue from risk based contracts.</a:t>
            </a:r>
          </a:p>
          <a:p>
            <a:pPr lvl="1"/>
            <a:r>
              <a:rPr lang="en-US" dirty="0"/>
              <a:t>57% said such revenue accounts for less than 10% of their </a:t>
            </a:r>
            <a:r>
              <a:rPr lang="en-US" dirty="0" smtClean="0"/>
              <a:t>totals. </a:t>
            </a:r>
          </a:p>
          <a:p>
            <a:pPr marL="374986" lvl="1" indent="0">
              <a:buNone/>
            </a:pPr>
            <a:endParaRPr lang="en-US" dirty="0"/>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3670860" y="1916085"/>
            <a:ext cx="5218094" cy="3227415"/>
          </a:xfrm>
          <a:prstGeom prst="rect">
            <a:avLst/>
          </a:prstGeom>
        </p:spPr>
      </p:pic>
    </p:spTree>
    <p:extLst>
      <p:ext uri="{BB962C8B-B14F-4D97-AF65-F5344CB8AC3E}">
        <p14:creationId xmlns:p14="http://schemas.microsoft.com/office/powerpoint/2010/main" val="320811646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Developments should we be aware of?</a:t>
            </a:r>
            <a:endParaRPr lang="en-US" dirty="0"/>
          </a:p>
        </p:txBody>
      </p:sp>
      <p:sp>
        <p:nvSpPr>
          <p:cNvPr id="3" name="Subtitle 2"/>
          <p:cNvSpPr>
            <a:spLocks noGrp="1"/>
          </p:cNvSpPr>
          <p:nvPr>
            <p:ph type="subTitle" idx="1"/>
          </p:nvPr>
        </p:nvSpPr>
        <p:spPr>
          <a:xfrm>
            <a:off x="687593" y="507895"/>
            <a:ext cx="7768828" cy="200918"/>
          </a:xfrm>
        </p:spPr>
        <p:txBody>
          <a:bodyPr/>
          <a:lstStyle/>
          <a:p>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16</a:t>
            </a:fld>
            <a:endParaRPr lang="en-US" dirty="0"/>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rightnessContrast bright="-2000"/>
                    </a14:imgEffect>
                  </a14:imgLayer>
                </a14:imgProps>
              </a:ext>
            </a:extLst>
          </a:blip>
          <a:stretch>
            <a:fillRect/>
          </a:stretch>
        </p:blipFill>
        <p:spPr>
          <a:xfrm>
            <a:off x="6842795" y="891284"/>
            <a:ext cx="2185741" cy="195362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Content Placeholder 4"/>
          <p:cNvSpPr>
            <a:spLocks noGrp="1"/>
          </p:cNvSpPr>
          <p:nvPr>
            <p:ph sz="quarter" idx="11"/>
          </p:nvPr>
        </p:nvSpPr>
        <p:spPr>
          <a:xfrm>
            <a:off x="76200" y="891284"/>
            <a:ext cx="8143875" cy="3585466"/>
          </a:xfrm>
        </p:spPr>
        <p:txBody>
          <a:bodyPr/>
          <a:lstStyle/>
          <a:p>
            <a:r>
              <a:rPr lang="en-US" dirty="0" smtClean="0">
                <a:solidFill>
                  <a:schemeClr val="bg1">
                    <a:lumMod val="10000"/>
                  </a:schemeClr>
                </a:solidFill>
              </a:rPr>
              <a:t>Payors becoming providers </a:t>
            </a:r>
          </a:p>
          <a:p>
            <a:pPr lvl="1"/>
            <a:r>
              <a:rPr lang="en-US" dirty="0" smtClean="0">
                <a:solidFill>
                  <a:schemeClr val="bg1">
                    <a:lumMod val="10000"/>
                  </a:schemeClr>
                </a:solidFill>
              </a:rPr>
              <a:t>United Healthcare </a:t>
            </a:r>
          </a:p>
          <a:p>
            <a:pPr lvl="1"/>
            <a:r>
              <a:rPr lang="en-US" dirty="0" smtClean="0">
                <a:solidFill>
                  <a:schemeClr val="bg1">
                    <a:lumMod val="10000"/>
                  </a:schemeClr>
                </a:solidFill>
              </a:rPr>
              <a:t>Blue Cross </a:t>
            </a:r>
            <a:r>
              <a:rPr lang="en-US" i="1" dirty="0" smtClean="0">
                <a:solidFill>
                  <a:schemeClr val="bg1">
                    <a:lumMod val="10000"/>
                  </a:schemeClr>
                </a:solidFill>
              </a:rPr>
              <a:t>Doctor’s Care/UCC Medical </a:t>
            </a:r>
            <a:endParaRPr lang="en-US" dirty="0" smtClean="0">
              <a:solidFill>
                <a:schemeClr val="bg1">
                  <a:lumMod val="10000"/>
                </a:schemeClr>
              </a:solidFill>
            </a:endParaRPr>
          </a:p>
          <a:p>
            <a:r>
              <a:rPr lang="en-US" dirty="0" smtClean="0">
                <a:solidFill>
                  <a:schemeClr val="bg1">
                    <a:lumMod val="10000"/>
                  </a:schemeClr>
                </a:solidFill>
              </a:rPr>
              <a:t>Health plan design</a:t>
            </a:r>
          </a:p>
          <a:p>
            <a:r>
              <a:rPr lang="en-US" dirty="0" smtClean="0">
                <a:solidFill>
                  <a:schemeClr val="bg1">
                    <a:lumMod val="10000"/>
                  </a:schemeClr>
                </a:solidFill>
              </a:rPr>
              <a:t>Private equity trying to find competitive niche </a:t>
            </a:r>
          </a:p>
          <a:p>
            <a:r>
              <a:rPr lang="en-US" dirty="0" smtClean="0">
                <a:solidFill>
                  <a:schemeClr val="bg1">
                    <a:lumMod val="10000"/>
                  </a:schemeClr>
                </a:solidFill>
              </a:rPr>
              <a:t>Employers developing their own strategies involving collaboration with </a:t>
            </a:r>
            <a:r>
              <a:rPr lang="en-US" dirty="0">
                <a:solidFill>
                  <a:schemeClr val="bg1">
                    <a:lumMod val="10000"/>
                  </a:schemeClr>
                </a:solidFill>
              </a:rPr>
              <a:t>e</a:t>
            </a:r>
            <a:r>
              <a:rPr lang="en-US" dirty="0" smtClean="0">
                <a:solidFill>
                  <a:schemeClr val="bg1">
                    <a:lumMod val="10000"/>
                  </a:schemeClr>
                </a:solidFill>
              </a:rPr>
              <a:t>mployees and providers to reduce cost</a:t>
            </a:r>
          </a:p>
          <a:p>
            <a:r>
              <a:rPr lang="en-US" dirty="0" smtClean="0">
                <a:solidFill>
                  <a:schemeClr val="bg1">
                    <a:lumMod val="10000"/>
                  </a:schemeClr>
                </a:solidFill>
              </a:rPr>
              <a:t>Role of insurance brokers</a:t>
            </a:r>
          </a:p>
        </p:txBody>
      </p:sp>
    </p:spTree>
    <p:extLst>
      <p:ext uri="{BB962C8B-B14F-4D97-AF65-F5344CB8AC3E}">
        <p14:creationId xmlns:p14="http://schemas.microsoft.com/office/powerpoint/2010/main" val="374749991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Reference based pricing (RBP) </a:t>
            </a:r>
            <a:endParaRPr lang="en-US" dirty="0"/>
          </a:p>
        </p:txBody>
      </p:sp>
      <p:sp>
        <p:nvSpPr>
          <p:cNvPr id="3" name="Subtitle 2"/>
          <p:cNvSpPr>
            <a:spLocks noGrp="1"/>
          </p:cNvSpPr>
          <p:nvPr>
            <p:ph type="subTitle" idx="1"/>
          </p:nvPr>
        </p:nvSpPr>
        <p:spPr/>
        <p:txBody>
          <a:bodyPr/>
          <a:lstStyle/>
          <a:p>
            <a:r>
              <a:rPr lang="en-US" dirty="0" smtClean="0"/>
              <a:t>What is reference based pricing?</a:t>
            </a:r>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17</a:t>
            </a:fld>
            <a:endParaRPr lang="en-US" dirty="0"/>
          </a:p>
        </p:txBody>
      </p:sp>
      <p:sp>
        <p:nvSpPr>
          <p:cNvPr id="5" name="Content Placeholder 4"/>
          <p:cNvSpPr>
            <a:spLocks noGrp="1"/>
          </p:cNvSpPr>
          <p:nvPr>
            <p:ph sz="quarter" idx="11"/>
          </p:nvPr>
        </p:nvSpPr>
        <p:spPr/>
        <p:txBody>
          <a:bodyPr/>
          <a:lstStyle/>
          <a:p>
            <a:r>
              <a:rPr lang="en-US" dirty="0"/>
              <a:t>Reference based pricing refers to pricing outside of those set by traditional insurance carriers or rented networks.</a:t>
            </a:r>
            <a:endParaRPr lang="en-US" dirty="0" smtClean="0"/>
          </a:p>
          <a:p>
            <a:r>
              <a:rPr lang="en-US" dirty="0" smtClean="0"/>
              <a:t>With</a:t>
            </a:r>
            <a:r>
              <a:rPr lang="en-US" dirty="0"/>
              <a:t> reference based pricing, provider reimbursement is based on a percentage of what Medicare would typically pay the </a:t>
            </a:r>
            <a:r>
              <a:rPr lang="en-US" dirty="0" smtClean="0"/>
              <a:t>provider. (Generally 120 </a:t>
            </a:r>
            <a:r>
              <a:rPr lang="en-US" dirty="0"/>
              <a:t>to 170 percent of Medicare </a:t>
            </a:r>
            <a:r>
              <a:rPr lang="en-US" dirty="0" smtClean="0"/>
              <a:t>reimbursement).</a:t>
            </a:r>
          </a:p>
          <a:p>
            <a:r>
              <a:rPr lang="en-US" dirty="0"/>
              <a:t>Through RBP, the employer is able to better control the cost of claims, by starting at their cost basis with “bottom up” pricing</a:t>
            </a:r>
            <a:r>
              <a:rPr lang="en-US" dirty="0" smtClean="0"/>
              <a:t>.</a:t>
            </a:r>
          </a:p>
          <a:p>
            <a:pPr marL="140620" indent="0">
              <a:buNone/>
            </a:pPr>
            <a:endParaRPr lang="en-US" dirty="0" smtClean="0"/>
          </a:p>
        </p:txBody>
      </p:sp>
    </p:spTree>
    <p:extLst>
      <p:ext uri="{BB962C8B-B14F-4D97-AF65-F5344CB8AC3E}">
        <p14:creationId xmlns:p14="http://schemas.microsoft.com/office/powerpoint/2010/main" val="47139876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Reference Based Pricing </a:t>
            </a:r>
            <a:endParaRPr lang="en-US" dirty="0"/>
          </a:p>
        </p:txBody>
      </p:sp>
      <p:sp>
        <p:nvSpPr>
          <p:cNvPr id="3" name="Subtitle 2"/>
          <p:cNvSpPr>
            <a:spLocks noGrp="1"/>
          </p:cNvSpPr>
          <p:nvPr>
            <p:ph type="subTitle" idx="1"/>
          </p:nvPr>
        </p:nvSpPr>
        <p:spPr/>
        <p:txBody>
          <a:bodyPr/>
          <a:lstStyle/>
          <a:p>
            <a:r>
              <a:rPr lang="en-US" dirty="0" smtClean="0"/>
              <a:t>Pros and Cons </a:t>
            </a:r>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18</a:t>
            </a:fld>
            <a:endParaRPr lang="en-US" dirty="0"/>
          </a:p>
        </p:txBody>
      </p:sp>
      <p:sp>
        <p:nvSpPr>
          <p:cNvPr id="5" name="Content Placeholder 4"/>
          <p:cNvSpPr>
            <a:spLocks noGrp="1"/>
          </p:cNvSpPr>
          <p:nvPr>
            <p:ph sz="quarter" idx="11"/>
          </p:nvPr>
        </p:nvSpPr>
        <p:spPr/>
        <p:txBody>
          <a:bodyPr/>
          <a:lstStyle/>
          <a:p>
            <a:r>
              <a:rPr lang="en-US" dirty="0" smtClean="0"/>
              <a:t>There are two main benefits for employers</a:t>
            </a:r>
          </a:p>
          <a:p>
            <a:pPr lvl="1"/>
            <a:r>
              <a:rPr lang="en-US" dirty="0" smtClean="0"/>
              <a:t>Lower Total </a:t>
            </a:r>
            <a:r>
              <a:rPr lang="en-US" dirty="0"/>
              <a:t>H</a:t>
            </a:r>
            <a:r>
              <a:rPr lang="en-US" dirty="0" smtClean="0"/>
              <a:t>ealth </a:t>
            </a:r>
            <a:r>
              <a:rPr lang="en-US" dirty="0"/>
              <a:t>C</a:t>
            </a:r>
            <a:r>
              <a:rPr lang="en-US" dirty="0" smtClean="0"/>
              <a:t>are </a:t>
            </a:r>
            <a:r>
              <a:rPr lang="en-US" dirty="0"/>
              <a:t>E</a:t>
            </a:r>
            <a:r>
              <a:rPr lang="en-US" dirty="0" smtClean="0"/>
              <a:t>xpenses</a:t>
            </a:r>
          </a:p>
          <a:p>
            <a:pPr lvl="1"/>
            <a:r>
              <a:rPr lang="en-US" dirty="0" smtClean="0"/>
              <a:t>Higher Employee </a:t>
            </a:r>
            <a:r>
              <a:rPr lang="en-US" dirty="0"/>
              <a:t>E</a:t>
            </a:r>
            <a:r>
              <a:rPr lang="en-US" dirty="0" smtClean="0"/>
              <a:t>ngagement in Health Care </a:t>
            </a:r>
            <a:r>
              <a:rPr lang="en-US" dirty="0"/>
              <a:t>D</a:t>
            </a:r>
            <a:r>
              <a:rPr lang="en-US" dirty="0" smtClean="0"/>
              <a:t>ecisions</a:t>
            </a:r>
          </a:p>
          <a:p>
            <a:r>
              <a:rPr lang="en-US" dirty="0" smtClean="0"/>
              <a:t>Negatives to RBP</a:t>
            </a:r>
            <a:endParaRPr lang="en-US" dirty="0"/>
          </a:p>
          <a:p>
            <a:pPr lvl="1"/>
            <a:r>
              <a:rPr lang="en-US" dirty="0" smtClean="0"/>
              <a:t>Balance Billing (Out of Pocket Expenses for Employees) </a:t>
            </a:r>
          </a:p>
          <a:p>
            <a:pPr lvl="1"/>
            <a:r>
              <a:rPr lang="en-US" dirty="0" smtClean="0"/>
              <a:t>Push Back from Hospitals and Other Providers </a:t>
            </a:r>
          </a:p>
        </p:txBody>
      </p:sp>
      <p:pic>
        <p:nvPicPr>
          <p:cNvPr id="7" name="Picture 6"/>
          <p:cNvPicPr>
            <a:picLocks noChangeAspect="1"/>
          </p:cNvPicPr>
          <p:nvPr/>
        </p:nvPicPr>
        <p:blipFill>
          <a:blip r:embed="rId2"/>
          <a:stretch>
            <a:fillRect/>
          </a:stretch>
        </p:blipFill>
        <p:spPr>
          <a:xfrm>
            <a:off x="6108273" y="493403"/>
            <a:ext cx="2780681" cy="417861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5071606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Reference based pricing </a:t>
            </a:r>
            <a:endParaRPr lang="en-US" dirty="0"/>
          </a:p>
        </p:txBody>
      </p:sp>
      <p:sp>
        <p:nvSpPr>
          <p:cNvPr id="3" name="Subtitle 2"/>
          <p:cNvSpPr>
            <a:spLocks noGrp="1"/>
          </p:cNvSpPr>
          <p:nvPr>
            <p:ph type="subTitle" idx="1"/>
          </p:nvPr>
        </p:nvSpPr>
        <p:spPr/>
        <p:txBody>
          <a:bodyPr/>
          <a:lstStyle/>
          <a:p>
            <a:r>
              <a:rPr lang="en-US" dirty="0" smtClean="0"/>
              <a:t>States that have already shifted to use of RBP in State health plans </a:t>
            </a:r>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19</a:t>
            </a:fld>
            <a:endParaRPr lang="en-US" dirty="0"/>
          </a:p>
        </p:txBody>
      </p:sp>
      <p:sp>
        <p:nvSpPr>
          <p:cNvPr id="5" name="Content Placeholder 4"/>
          <p:cNvSpPr>
            <a:spLocks noGrp="1"/>
          </p:cNvSpPr>
          <p:nvPr>
            <p:ph sz="quarter" idx="11"/>
          </p:nvPr>
        </p:nvSpPr>
        <p:spPr>
          <a:xfrm>
            <a:off x="31411" y="791558"/>
            <a:ext cx="8143875" cy="3375422"/>
          </a:xfrm>
        </p:spPr>
        <p:txBody>
          <a:bodyPr/>
          <a:lstStyle/>
          <a:p>
            <a:r>
              <a:rPr lang="en-US" sz="2000" dirty="0" smtClean="0"/>
              <a:t>Currently, only Virginia, Montana, and California have implemented RBP.</a:t>
            </a:r>
          </a:p>
          <a:p>
            <a:r>
              <a:rPr lang="en-US" sz="2000" dirty="0"/>
              <a:t>South Carolina has yet to introduce </a:t>
            </a:r>
            <a:r>
              <a:rPr lang="en-US" sz="2000" dirty="0" smtClean="0"/>
              <a:t>a </a:t>
            </a:r>
            <a:r>
              <a:rPr lang="en-US" sz="2000" dirty="0"/>
              <a:t>RBP </a:t>
            </a:r>
            <a:r>
              <a:rPr lang="en-US" sz="2000" dirty="0" smtClean="0"/>
              <a:t>model for State Health </a:t>
            </a:r>
            <a:r>
              <a:rPr lang="en-US" sz="2000" dirty="0" smtClean="0"/>
              <a:t>Plan that is similar to what is being proposed in NC, </a:t>
            </a:r>
            <a:r>
              <a:rPr lang="en-US" sz="2000" dirty="0" smtClean="0"/>
              <a:t>but South Carolina employers are looking at RBP as a potential strategy to reduce costs. </a:t>
            </a:r>
          </a:p>
          <a:p>
            <a:r>
              <a:rPr lang="en-US" sz="2000" dirty="0" smtClean="0"/>
              <a:t>North Carolina Treasurer Dale Folwell attempted to implement RBP into the state health care plan. However, NC hospitals and law makers strongly opposed the RBP model, putting it on hold until at least 2021. </a:t>
            </a:r>
          </a:p>
          <a:p>
            <a:pPr lvl="1"/>
            <a:r>
              <a:rPr lang="en-US" dirty="0"/>
              <a:t>Since neither of Charlotte's major hospital systems, Atrium Health and Novant Health, signed on to Folwell's "Clear Pricing Plan," they would be considered out of network for state employees in 2020. </a:t>
            </a:r>
            <a:endParaRPr lang="en-US" sz="1700" dirty="0" smtClean="0"/>
          </a:p>
        </p:txBody>
      </p:sp>
      <p:pic>
        <p:nvPicPr>
          <p:cNvPr id="6" name="Picture 5"/>
          <p:cNvPicPr>
            <a:picLocks noChangeAspect="1"/>
          </p:cNvPicPr>
          <p:nvPr/>
        </p:nvPicPr>
        <p:blipFill>
          <a:blip r:embed="rId2"/>
          <a:stretch>
            <a:fillRect/>
          </a:stretch>
        </p:blipFill>
        <p:spPr>
          <a:xfrm>
            <a:off x="3581400" y="3927935"/>
            <a:ext cx="5280725" cy="12192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128493035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8938" y="209550"/>
            <a:ext cx="7773293" cy="401836"/>
          </a:xfrm>
        </p:spPr>
        <p:txBody>
          <a:bodyPr/>
          <a:lstStyle/>
          <a:p>
            <a:r>
              <a:rPr lang="en-US" dirty="0" smtClean="0"/>
              <a:t>Overview </a:t>
            </a:r>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2</a:t>
            </a:fld>
            <a:endParaRPr lang="en-US" dirty="0"/>
          </a:p>
        </p:txBody>
      </p:sp>
      <p:sp>
        <p:nvSpPr>
          <p:cNvPr id="5" name="Content Placeholder 4"/>
          <p:cNvSpPr>
            <a:spLocks noGrp="1"/>
          </p:cNvSpPr>
          <p:nvPr>
            <p:ph sz="quarter" idx="11"/>
          </p:nvPr>
        </p:nvSpPr>
        <p:spPr/>
        <p:txBody>
          <a:bodyPr/>
          <a:lstStyle/>
          <a:p>
            <a:r>
              <a:rPr lang="en-US" dirty="0" smtClean="0"/>
              <a:t>Status of Managed Care in South Carolina </a:t>
            </a:r>
            <a:endParaRPr lang="en-US" dirty="0"/>
          </a:p>
          <a:p>
            <a:r>
              <a:rPr lang="en-US" dirty="0" smtClean="0"/>
              <a:t>Perceived Shift to Value Based Care </a:t>
            </a:r>
          </a:p>
          <a:p>
            <a:r>
              <a:rPr lang="en-US" dirty="0" smtClean="0"/>
              <a:t>Use of Risk Based Contracts</a:t>
            </a:r>
          </a:p>
          <a:p>
            <a:r>
              <a:rPr lang="en-US" dirty="0" smtClean="0"/>
              <a:t>Reference Based Pricing </a:t>
            </a:r>
          </a:p>
          <a:p>
            <a:r>
              <a:rPr lang="en-US" dirty="0" smtClean="0"/>
              <a:t>Direct Contracting </a:t>
            </a:r>
          </a:p>
          <a:p>
            <a:r>
              <a:rPr lang="en-US" dirty="0" smtClean="0"/>
              <a:t>Contracting Basics and Key Points to Remember </a:t>
            </a:r>
          </a:p>
        </p:txBody>
      </p:sp>
      <p:pic>
        <p:nvPicPr>
          <p:cNvPr id="6" name="Picture 5"/>
          <p:cNvPicPr>
            <a:picLocks noChangeAspect="1"/>
          </p:cNvPicPr>
          <p:nvPr/>
        </p:nvPicPr>
        <p:blipFill>
          <a:blip r:embed="rId2"/>
          <a:stretch>
            <a:fillRect/>
          </a:stretch>
        </p:blipFill>
        <p:spPr>
          <a:xfrm>
            <a:off x="5573998" y="895350"/>
            <a:ext cx="3420719" cy="264055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24710346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North Carolina State Health Plan </a:t>
            </a:r>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20</a:t>
            </a:fld>
            <a:endParaRPr lang="en-US" dirty="0"/>
          </a:p>
        </p:txBody>
      </p:sp>
      <p:pic>
        <p:nvPicPr>
          <p:cNvPr id="1028" name="Picture 4" descr="Image result for north carol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1401">
            <a:off x="4468154" y="2815263"/>
            <a:ext cx="4151564" cy="216656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5" name="Content Placeholder 4"/>
          <p:cNvSpPr>
            <a:spLocks noGrp="1"/>
          </p:cNvSpPr>
          <p:nvPr>
            <p:ph sz="quarter" idx="11"/>
          </p:nvPr>
        </p:nvSpPr>
        <p:spPr>
          <a:xfrm>
            <a:off x="0" y="697886"/>
            <a:ext cx="8143875" cy="3375422"/>
          </a:xfrm>
        </p:spPr>
        <p:txBody>
          <a:bodyPr/>
          <a:lstStyle/>
          <a:p>
            <a:r>
              <a:rPr lang="en-US" dirty="0" smtClean="0"/>
              <a:t>The concept was to use RBP for the NC State Health Plan which the NC Treasurer said could save millions of dollars if implemented. </a:t>
            </a:r>
          </a:p>
          <a:p>
            <a:r>
              <a:rPr lang="en-US" dirty="0" smtClean="0"/>
              <a:t>NC SHP serves more than 720,000 people.</a:t>
            </a:r>
          </a:p>
          <a:p>
            <a:r>
              <a:rPr lang="en-US" dirty="0" smtClean="0"/>
              <a:t>If implemented as proposed, the plan would cost NC hospitals $450 million in losses. This would call in to question the sustainability of many hospitals. </a:t>
            </a:r>
          </a:p>
          <a:p>
            <a:r>
              <a:rPr lang="en-US" dirty="0" smtClean="0"/>
              <a:t>The plan involves promoting the use of ambulatory surgery centers and other lower cost providers. </a:t>
            </a:r>
          </a:p>
        </p:txBody>
      </p:sp>
      <p:sp>
        <p:nvSpPr>
          <p:cNvPr id="6" name="Subtitle 5"/>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40798177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North Carolina’s use of RBP</a:t>
            </a:r>
            <a:endParaRPr lang="en-US" dirty="0"/>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21</a:t>
            </a:fld>
            <a:endParaRPr lang="en-US" dirty="0"/>
          </a:p>
        </p:txBody>
      </p:sp>
      <p:sp>
        <p:nvSpPr>
          <p:cNvPr id="5" name="Content Placeholder 4"/>
          <p:cNvSpPr>
            <a:spLocks noGrp="1"/>
          </p:cNvSpPr>
          <p:nvPr>
            <p:ph sz="quarter" idx="11"/>
          </p:nvPr>
        </p:nvSpPr>
        <p:spPr/>
        <p:txBody>
          <a:bodyPr/>
          <a:lstStyle/>
          <a:p>
            <a:r>
              <a:rPr lang="en-US" dirty="0" smtClean="0"/>
              <a:t>NC hospitals </a:t>
            </a:r>
            <a:r>
              <a:rPr lang="en-US" dirty="0"/>
              <a:t>h</a:t>
            </a:r>
            <a:r>
              <a:rPr lang="en-US" dirty="0" smtClean="0"/>
              <a:t>ave pushed back </a:t>
            </a:r>
          </a:p>
          <a:p>
            <a:r>
              <a:rPr lang="en-US" dirty="0" smtClean="0"/>
              <a:t>Major political and public relations battle </a:t>
            </a:r>
          </a:p>
          <a:p>
            <a:r>
              <a:rPr lang="en-US" dirty="0" smtClean="0"/>
              <a:t>Some of the largest NC hospital systems refuse to participate </a:t>
            </a:r>
          </a:p>
          <a:p>
            <a:pPr lvl="1"/>
            <a:r>
              <a:rPr lang="en-US" sz="2100" dirty="0" smtClean="0"/>
              <a:t>Potential network access issues </a:t>
            </a:r>
          </a:p>
          <a:p>
            <a:pPr lvl="1"/>
            <a:r>
              <a:rPr lang="en-US" sz="2100" dirty="0" smtClean="0"/>
              <a:t>Proposal currently on hold (but not over)  </a:t>
            </a:r>
          </a:p>
        </p:txBody>
      </p:sp>
      <p:pic>
        <p:nvPicPr>
          <p:cNvPr id="7" name="Picture 6"/>
          <p:cNvPicPr>
            <a:picLocks noChangeAspect="1"/>
          </p:cNvPicPr>
          <p:nvPr/>
        </p:nvPicPr>
        <p:blipFill>
          <a:blip r:embed="rId2"/>
          <a:stretch>
            <a:fillRect/>
          </a:stretch>
        </p:blipFill>
        <p:spPr>
          <a:xfrm>
            <a:off x="5686641" y="2495550"/>
            <a:ext cx="3202313" cy="213099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7746628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6507"/>
            <a:ext cx="7773293" cy="401836"/>
          </a:xfrm>
        </p:spPr>
        <p:txBody>
          <a:bodyPr/>
          <a:lstStyle/>
          <a:p>
            <a:r>
              <a:rPr lang="en-US" dirty="0" smtClean="0"/>
              <a:t>Health care provider pushback </a:t>
            </a:r>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22</a:t>
            </a:fld>
            <a:endParaRPr lang="en-US" dirty="0"/>
          </a:p>
        </p:txBody>
      </p:sp>
      <p:sp>
        <p:nvSpPr>
          <p:cNvPr id="5" name="Content Placeholder 4"/>
          <p:cNvSpPr>
            <a:spLocks noGrp="1"/>
          </p:cNvSpPr>
          <p:nvPr>
            <p:ph sz="quarter" idx="11"/>
          </p:nvPr>
        </p:nvSpPr>
        <p:spPr/>
        <p:txBody>
          <a:bodyPr/>
          <a:lstStyle/>
          <a:p>
            <a:r>
              <a:rPr lang="en-US" dirty="0" smtClean="0"/>
              <a:t>Due to reference based pricing models being relatively new, there has not been much of a systemic response from health care providers nationwide.</a:t>
            </a:r>
          </a:p>
          <a:p>
            <a:r>
              <a:rPr lang="en-US" dirty="0" smtClean="0"/>
              <a:t>However, in those states that have implemented RBP, health care providers have pursued patients to cover any left over balance. </a:t>
            </a:r>
          </a:p>
          <a:p>
            <a:pPr lvl="1"/>
            <a:r>
              <a:rPr lang="nb-NO" sz="2100" dirty="0"/>
              <a:t>Glenn Dennis v. PHC Martinsville </a:t>
            </a:r>
            <a:endParaRPr lang="en-US" sz="2100" dirty="0"/>
          </a:p>
        </p:txBody>
      </p:sp>
      <p:pic>
        <p:nvPicPr>
          <p:cNvPr id="6" name="Picture 5"/>
          <p:cNvPicPr>
            <a:picLocks noChangeAspect="1"/>
          </p:cNvPicPr>
          <p:nvPr/>
        </p:nvPicPr>
        <p:blipFill>
          <a:blip r:embed="rId2"/>
          <a:stretch>
            <a:fillRect/>
          </a:stretch>
        </p:blipFill>
        <p:spPr>
          <a:xfrm>
            <a:off x="4816313" y="2736752"/>
            <a:ext cx="4197099" cy="1893361"/>
          </a:xfrm>
          <a:prstGeom prst="rect">
            <a:avLst/>
          </a:prstGeom>
          <a:ln>
            <a:noFill/>
          </a:ln>
          <a:effectLst>
            <a:softEdge rad="112500"/>
          </a:effectLst>
        </p:spPr>
      </p:pic>
      <p:pic>
        <p:nvPicPr>
          <p:cNvPr id="8" name="Picture 7"/>
          <p:cNvPicPr>
            <a:picLocks noChangeAspect="1"/>
          </p:cNvPicPr>
          <p:nvPr/>
        </p:nvPicPr>
        <p:blipFill>
          <a:blip r:embed="rId3"/>
          <a:stretch>
            <a:fillRect/>
          </a:stretch>
        </p:blipFill>
        <p:spPr>
          <a:xfrm>
            <a:off x="152400" y="3197083"/>
            <a:ext cx="4114800" cy="1496628"/>
          </a:xfrm>
          <a:prstGeom prst="ellipse">
            <a:avLst/>
          </a:prstGeom>
          <a:ln>
            <a:noFill/>
          </a:ln>
          <a:effectLst>
            <a:softEdge rad="112500"/>
          </a:effectLst>
        </p:spPr>
      </p:pic>
    </p:spTree>
    <p:extLst>
      <p:ext uri="{BB962C8B-B14F-4D97-AF65-F5344CB8AC3E}">
        <p14:creationId xmlns:p14="http://schemas.microsoft.com/office/powerpoint/2010/main" val="155813928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Direct contracting </a:t>
            </a:r>
            <a:endParaRPr lang="en-US" dirty="0"/>
          </a:p>
        </p:txBody>
      </p:sp>
      <p:sp>
        <p:nvSpPr>
          <p:cNvPr id="3" name="Subtitle 2"/>
          <p:cNvSpPr>
            <a:spLocks noGrp="1"/>
          </p:cNvSpPr>
          <p:nvPr>
            <p:ph type="subTitle" idx="1"/>
          </p:nvPr>
        </p:nvSpPr>
        <p:spPr/>
        <p:txBody>
          <a:bodyPr/>
          <a:lstStyle/>
          <a:p>
            <a:r>
              <a:rPr lang="en-US" dirty="0" smtClean="0"/>
              <a:t>Nature of direct contracting </a:t>
            </a:r>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23</a:t>
            </a:fld>
            <a:endParaRPr lang="en-US" dirty="0"/>
          </a:p>
        </p:txBody>
      </p:sp>
      <p:sp>
        <p:nvSpPr>
          <p:cNvPr id="5" name="Content Placeholder 4"/>
          <p:cNvSpPr>
            <a:spLocks noGrp="1"/>
          </p:cNvSpPr>
          <p:nvPr>
            <p:ph sz="quarter" idx="11"/>
          </p:nvPr>
        </p:nvSpPr>
        <p:spPr>
          <a:xfrm>
            <a:off x="228600" y="819150"/>
            <a:ext cx="8143875" cy="3375422"/>
          </a:xfrm>
        </p:spPr>
        <p:txBody>
          <a:bodyPr/>
          <a:lstStyle/>
          <a:p>
            <a:r>
              <a:rPr lang="en-US" sz="1900" dirty="0">
                <a:solidFill>
                  <a:schemeClr val="bg1">
                    <a:lumMod val="10000"/>
                  </a:schemeClr>
                </a:solidFill>
              </a:rPr>
              <a:t>Direct contracting occurs when a self-insured employer partners with a healthcare system to reimburse providers for services rendered</a:t>
            </a:r>
            <a:r>
              <a:rPr lang="en-US" sz="1900" dirty="0" smtClean="0">
                <a:solidFill>
                  <a:schemeClr val="bg1">
                    <a:lumMod val="10000"/>
                  </a:schemeClr>
                </a:solidFill>
              </a:rPr>
              <a:t>.</a:t>
            </a:r>
          </a:p>
          <a:p>
            <a:r>
              <a:rPr lang="en-US" sz="1900" dirty="0" smtClean="0">
                <a:solidFill>
                  <a:schemeClr val="bg1">
                    <a:lumMod val="10000"/>
                  </a:schemeClr>
                </a:solidFill>
              </a:rPr>
              <a:t>Employers avoid the </a:t>
            </a:r>
            <a:r>
              <a:rPr lang="en-US" sz="1900" dirty="0">
                <a:solidFill>
                  <a:schemeClr val="bg1">
                    <a:lumMod val="10000"/>
                  </a:schemeClr>
                </a:solidFill>
              </a:rPr>
              <a:t>traditional relationship most have with an insurance company to negotiate directly with providers</a:t>
            </a:r>
            <a:r>
              <a:rPr lang="en-US" sz="1900" dirty="0" smtClean="0">
                <a:solidFill>
                  <a:schemeClr val="bg1">
                    <a:lumMod val="10000"/>
                  </a:schemeClr>
                </a:solidFill>
              </a:rPr>
              <a:t>.</a:t>
            </a:r>
          </a:p>
          <a:p>
            <a:r>
              <a:rPr lang="en-US" sz="1900" dirty="0" smtClean="0">
                <a:solidFill>
                  <a:schemeClr val="bg1">
                    <a:lumMod val="10000"/>
                  </a:schemeClr>
                </a:solidFill>
              </a:rPr>
              <a:t>Payors are likely to suggest an alternative to direct contracting although their TPAs can benefit from these arrangements. </a:t>
            </a:r>
            <a:endParaRPr lang="en-US" sz="1900" dirty="0">
              <a:solidFill>
                <a:schemeClr val="bg1">
                  <a:lumMod val="10000"/>
                </a:schemeClr>
              </a:solidFill>
            </a:endParaRPr>
          </a:p>
        </p:txBody>
      </p:sp>
      <p:pic>
        <p:nvPicPr>
          <p:cNvPr id="6" name="Picture 5"/>
          <p:cNvPicPr>
            <a:picLocks noChangeAspect="1"/>
          </p:cNvPicPr>
          <p:nvPr/>
        </p:nvPicPr>
        <p:blipFill>
          <a:blip r:embed="rId2"/>
          <a:stretch>
            <a:fillRect/>
          </a:stretch>
        </p:blipFill>
        <p:spPr>
          <a:xfrm>
            <a:off x="1219200" y="3122663"/>
            <a:ext cx="6801962" cy="14585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5143260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Direct contracting </a:t>
            </a:r>
            <a:endParaRPr lang="en-US" dirty="0"/>
          </a:p>
        </p:txBody>
      </p:sp>
      <p:sp>
        <p:nvSpPr>
          <p:cNvPr id="3" name="Subtitle 2"/>
          <p:cNvSpPr>
            <a:spLocks noGrp="1"/>
          </p:cNvSpPr>
          <p:nvPr>
            <p:ph type="subTitle" idx="1"/>
          </p:nvPr>
        </p:nvSpPr>
        <p:spPr/>
        <p:txBody>
          <a:bodyPr/>
          <a:lstStyle/>
          <a:p>
            <a:r>
              <a:rPr lang="en-US" dirty="0" smtClean="0"/>
              <a:t>Pros/cons </a:t>
            </a:r>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24</a:t>
            </a:fld>
            <a:endParaRPr lang="en-US" dirty="0"/>
          </a:p>
        </p:txBody>
      </p:sp>
      <p:sp>
        <p:nvSpPr>
          <p:cNvPr id="5" name="Content Placeholder 4"/>
          <p:cNvSpPr>
            <a:spLocks noGrp="1"/>
          </p:cNvSpPr>
          <p:nvPr>
            <p:ph sz="quarter" idx="11"/>
          </p:nvPr>
        </p:nvSpPr>
        <p:spPr>
          <a:xfrm>
            <a:off x="500069" y="819150"/>
            <a:ext cx="8143875" cy="3375422"/>
          </a:xfrm>
        </p:spPr>
        <p:txBody>
          <a:bodyPr/>
          <a:lstStyle/>
          <a:p>
            <a:pPr marL="140620" indent="0" algn="ctr">
              <a:buNone/>
            </a:pPr>
            <a:r>
              <a:rPr lang="en-US" dirty="0" smtClean="0"/>
              <a:t>Pros </a:t>
            </a:r>
          </a:p>
          <a:p>
            <a:r>
              <a:rPr lang="en-US" sz="1900" dirty="0" smtClean="0"/>
              <a:t>Eliminates insurance company/payor component which </a:t>
            </a:r>
            <a:r>
              <a:rPr lang="en-US" sz="1900" dirty="0"/>
              <a:t>should reduce </a:t>
            </a:r>
            <a:r>
              <a:rPr lang="en-US" sz="1900" dirty="0" smtClean="0"/>
              <a:t>cost.</a:t>
            </a:r>
            <a:endParaRPr lang="en-US" sz="1900" dirty="0"/>
          </a:p>
          <a:p>
            <a:r>
              <a:rPr lang="en-US" sz="1900" dirty="0" smtClean="0"/>
              <a:t>Creates </a:t>
            </a:r>
            <a:r>
              <a:rPr lang="en-US" sz="1900" dirty="0"/>
              <a:t>direct link </a:t>
            </a:r>
            <a:r>
              <a:rPr lang="en-US" sz="1900" dirty="0" smtClean="0"/>
              <a:t>between clinical </a:t>
            </a:r>
            <a:r>
              <a:rPr lang="en-US" sz="1900" dirty="0"/>
              <a:t>outcomes </a:t>
            </a:r>
            <a:r>
              <a:rPr lang="en-US" sz="1900" dirty="0" smtClean="0"/>
              <a:t>and reimbursement.</a:t>
            </a:r>
            <a:endParaRPr lang="en-US" sz="1900" dirty="0"/>
          </a:p>
          <a:p>
            <a:r>
              <a:rPr lang="en-US" sz="1900" dirty="0" smtClean="0"/>
              <a:t>Improves communication between provider, employer </a:t>
            </a:r>
            <a:r>
              <a:rPr lang="en-US" sz="1900" dirty="0"/>
              <a:t>and </a:t>
            </a:r>
            <a:r>
              <a:rPr lang="en-US" sz="1900" dirty="0" smtClean="0"/>
              <a:t>employees about health care issues.</a:t>
            </a:r>
          </a:p>
          <a:p>
            <a:r>
              <a:rPr lang="en-US" sz="1900" dirty="0" smtClean="0"/>
              <a:t>Offers </a:t>
            </a:r>
            <a:r>
              <a:rPr lang="en-US" sz="1900" dirty="0"/>
              <a:t>employees </a:t>
            </a:r>
            <a:r>
              <a:rPr lang="en-US" sz="1900" dirty="0" smtClean="0"/>
              <a:t>more control </a:t>
            </a:r>
            <a:r>
              <a:rPr lang="en-US" sz="1900" dirty="0"/>
              <a:t>over </a:t>
            </a:r>
            <a:r>
              <a:rPr lang="en-US" sz="1900" dirty="0" smtClean="0"/>
              <a:t>managing health </a:t>
            </a:r>
            <a:r>
              <a:rPr lang="en-US" sz="1900" dirty="0"/>
              <a:t>care </a:t>
            </a:r>
            <a:r>
              <a:rPr lang="en-US" sz="1900" dirty="0" smtClean="0"/>
              <a:t>costs.</a:t>
            </a:r>
            <a:endParaRPr lang="en-US" sz="1900" dirty="0"/>
          </a:p>
          <a:p>
            <a:pPr marL="140620" indent="0">
              <a:buNone/>
            </a:pPr>
            <a:endParaRPr lang="en-US" dirty="0"/>
          </a:p>
        </p:txBody>
      </p:sp>
      <p:pic>
        <p:nvPicPr>
          <p:cNvPr id="8" name="Picture 7"/>
          <p:cNvPicPr>
            <a:picLocks noChangeAspect="1"/>
          </p:cNvPicPr>
          <p:nvPr/>
        </p:nvPicPr>
        <p:blipFill>
          <a:blip r:embed="rId2"/>
          <a:stretch>
            <a:fillRect/>
          </a:stretch>
        </p:blipFill>
        <p:spPr>
          <a:xfrm>
            <a:off x="6717545" y="3181350"/>
            <a:ext cx="2295867" cy="1557765"/>
          </a:xfrm>
          <a:prstGeom prst="rect">
            <a:avLst/>
          </a:prstGeom>
          <a:ln>
            <a:noFill/>
          </a:ln>
          <a:effectLst>
            <a:softEdge rad="112500"/>
          </a:effectLst>
        </p:spPr>
      </p:pic>
    </p:spTree>
    <p:extLst>
      <p:ext uri="{BB962C8B-B14F-4D97-AF65-F5344CB8AC3E}">
        <p14:creationId xmlns:p14="http://schemas.microsoft.com/office/powerpoint/2010/main" val="69180144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Direct contracting </a:t>
            </a:r>
          </a:p>
        </p:txBody>
      </p:sp>
      <p:sp>
        <p:nvSpPr>
          <p:cNvPr id="3" name="Subtitle 2"/>
          <p:cNvSpPr>
            <a:spLocks noGrp="1"/>
          </p:cNvSpPr>
          <p:nvPr>
            <p:ph type="subTitle" idx="1"/>
          </p:nvPr>
        </p:nvSpPr>
        <p:spPr/>
        <p:txBody>
          <a:bodyPr/>
          <a:lstStyle/>
          <a:p>
            <a:r>
              <a:rPr lang="en-US" dirty="0" smtClean="0"/>
              <a:t>Pros/cons</a:t>
            </a:r>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25</a:t>
            </a:fld>
            <a:endParaRPr lang="en-US" dirty="0"/>
          </a:p>
        </p:txBody>
      </p:sp>
      <p:sp>
        <p:nvSpPr>
          <p:cNvPr id="5" name="Content Placeholder 4"/>
          <p:cNvSpPr>
            <a:spLocks noGrp="1"/>
          </p:cNvSpPr>
          <p:nvPr>
            <p:ph sz="quarter" idx="11"/>
          </p:nvPr>
        </p:nvSpPr>
        <p:spPr>
          <a:xfrm>
            <a:off x="381000" y="819150"/>
            <a:ext cx="8143875" cy="3375422"/>
          </a:xfrm>
        </p:spPr>
        <p:txBody>
          <a:bodyPr/>
          <a:lstStyle/>
          <a:p>
            <a:pPr marL="140620" indent="0" algn="ctr">
              <a:buNone/>
            </a:pPr>
            <a:r>
              <a:rPr lang="en-US" dirty="0" smtClean="0"/>
              <a:t>Cons</a:t>
            </a:r>
            <a:endParaRPr lang="en-US" dirty="0"/>
          </a:p>
          <a:p>
            <a:pPr>
              <a:spcBef>
                <a:spcPts val="0"/>
              </a:spcBef>
            </a:pPr>
            <a:r>
              <a:rPr lang="en-US" sz="1900" dirty="0" smtClean="0"/>
              <a:t>Could </a:t>
            </a:r>
            <a:r>
              <a:rPr lang="en-US" sz="1900" dirty="0"/>
              <a:t>minimize </a:t>
            </a:r>
            <a:r>
              <a:rPr lang="en-US" sz="1900" dirty="0" smtClean="0"/>
              <a:t>or eliminate </a:t>
            </a:r>
            <a:r>
              <a:rPr lang="en-US" sz="1900" dirty="0"/>
              <a:t>providers’ </a:t>
            </a:r>
            <a:r>
              <a:rPr lang="en-US" sz="1900" dirty="0" smtClean="0"/>
              <a:t>ability </a:t>
            </a:r>
          </a:p>
          <a:p>
            <a:pPr marL="140620" indent="0">
              <a:spcBef>
                <a:spcPts val="0"/>
              </a:spcBef>
              <a:buNone/>
            </a:pPr>
            <a:r>
              <a:rPr lang="en-US" sz="1900" dirty="0" smtClean="0"/>
              <a:t>to </a:t>
            </a:r>
            <a:r>
              <a:rPr lang="en-US" sz="1900" dirty="0"/>
              <a:t>treat certain </a:t>
            </a:r>
            <a:r>
              <a:rPr lang="en-US" sz="1900" dirty="0" smtClean="0"/>
              <a:t>populations.</a:t>
            </a:r>
          </a:p>
          <a:p>
            <a:pPr marL="140620" indent="0">
              <a:spcBef>
                <a:spcPts val="0"/>
              </a:spcBef>
              <a:buNone/>
            </a:pPr>
            <a:endParaRPr lang="en-US" sz="1900" dirty="0"/>
          </a:p>
          <a:p>
            <a:pPr>
              <a:spcBef>
                <a:spcPts val="0"/>
              </a:spcBef>
            </a:pPr>
            <a:r>
              <a:rPr lang="en-US" sz="1900" dirty="0" smtClean="0"/>
              <a:t>Risk </a:t>
            </a:r>
            <a:r>
              <a:rPr lang="en-US" sz="1900" dirty="0"/>
              <a:t>based </a:t>
            </a:r>
            <a:r>
              <a:rPr lang="en-US" sz="1900" dirty="0" smtClean="0"/>
              <a:t>reimbursement methodology could </a:t>
            </a:r>
          </a:p>
          <a:p>
            <a:pPr marL="140620" indent="0">
              <a:spcBef>
                <a:spcPts val="0"/>
              </a:spcBef>
              <a:buNone/>
            </a:pPr>
            <a:r>
              <a:rPr lang="en-US" sz="1900" dirty="0" smtClean="0"/>
              <a:t>result in </a:t>
            </a:r>
            <a:r>
              <a:rPr lang="en-US" sz="1900" dirty="0"/>
              <a:t>losses to </a:t>
            </a:r>
            <a:r>
              <a:rPr lang="en-US" sz="1900" dirty="0" smtClean="0"/>
              <a:t>providers.</a:t>
            </a:r>
            <a:endParaRPr lang="en-US" sz="1900" dirty="0"/>
          </a:p>
          <a:p>
            <a:r>
              <a:rPr lang="en-US" sz="1900" dirty="0" smtClean="0"/>
              <a:t>How </a:t>
            </a:r>
            <a:r>
              <a:rPr lang="en-US" sz="1900" dirty="0"/>
              <a:t>to address </a:t>
            </a:r>
            <a:r>
              <a:rPr lang="en-US" sz="1900" dirty="0" smtClean="0"/>
              <a:t>employee non-compliance with health </a:t>
            </a:r>
            <a:r>
              <a:rPr lang="en-US" sz="1900" dirty="0"/>
              <a:t>care </a:t>
            </a:r>
            <a:r>
              <a:rPr lang="en-US" sz="1900" dirty="0" smtClean="0"/>
              <a:t>programs.</a:t>
            </a:r>
            <a:endParaRPr lang="en-US" sz="1900" dirty="0"/>
          </a:p>
          <a:p>
            <a:r>
              <a:rPr lang="en-US" sz="1900" dirty="0" smtClean="0"/>
              <a:t>Sophisticated direct contracting </a:t>
            </a:r>
            <a:r>
              <a:rPr lang="en-US" sz="1900" dirty="0"/>
              <a:t>plans can </a:t>
            </a:r>
            <a:r>
              <a:rPr lang="en-US" sz="1900" dirty="0" smtClean="0"/>
              <a:t>be very </a:t>
            </a:r>
            <a:r>
              <a:rPr lang="en-US" sz="1900" dirty="0"/>
              <a:t>difficult and </a:t>
            </a:r>
            <a:r>
              <a:rPr lang="en-US" sz="1900" dirty="0" smtClean="0"/>
              <a:t>expensive to </a:t>
            </a:r>
            <a:r>
              <a:rPr lang="en-US" sz="1900" dirty="0"/>
              <a:t>design and </a:t>
            </a:r>
            <a:r>
              <a:rPr lang="en-US" sz="1900" dirty="0" smtClean="0"/>
              <a:t>implement.</a:t>
            </a:r>
            <a:endParaRPr lang="en-US" sz="1900" dirty="0"/>
          </a:p>
        </p:txBody>
      </p:sp>
      <p:pic>
        <p:nvPicPr>
          <p:cNvPr id="7" name="Picture 6"/>
          <p:cNvPicPr>
            <a:picLocks noChangeAspect="1"/>
          </p:cNvPicPr>
          <p:nvPr/>
        </p:nvPicPr>
        <p:blipFill>
          <a:blip r:embed="rId2"/>
          <a:stretch>
            <a:fillRect/>
          </a:stretch>
        </p:blipFill>
        <p:spPr>
          <a:xfrm>
            <a:off x="6503020" y="200920"/>
            <a:ext cx="2667000" cy="2655147"/>
          </a:xfrm>
          <a:prstGeom prst="ellipse">
            <a:avLst/>
          </a:prstGeom>
          <a:ln>
            <a:noFill/>
          </a:ln>
          <a:effectLst>
            <a:softEdge rad="112500"/>
          </a:effectLst>
        </p:spPr>
      </p:pic>
    </p:spTree>
    <p:extLst>
      <p:ext uri="{BB962C8B-B14F-4D97-AF65-F5344CB8AC3E}">
        <p14:creationId xmlns:p14="http://schemas.microsoft.com/office/powerpoint/2010/main" val="225806148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Direct Contracting </a:t>
            </a:r>
            <a:endParaRPr lang="en-US" dirty="0"/>
          </a:p>
        </p:txBody>
      </p:sp>
      <p:sp>
        <p:nvSpPr>
          <p:cNvPr id="3" name="Subtitle 2"/>
          <p:cNvSpPr>
            <a:spLocks noGrp="1"/>
          </p:cNvSpPr>
          <p:nvPr>
            <p:ph type="subTitle" idx="1"/>
          </p:nvPr>
        </p:nvSpPr>
        <p:spPr/>
        <p:txBody>
          <a:bodyPr/>
          <a:lstStyle/>
          <a:p>
            <a:r>
              <a:rPr lang="en-US" dirty="0" smtClean="0"/>
              <a:t>Examples  </a:t>
            </a:r>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26</a:t>
            </a:fld>
            <a:endParaRPr lang="en-US" dirty="0"/>
          </a:p>
        </p:txBody>
      </p:sp>
      <p:sp>
        <p:nvSpPr>
          <p:cNvPr id="5" name="Content Placeholder 4"/>
          <p:cNvSpPr>
            <a:spLocks noGrp="1"/>
          </p:cNvSpPr>
          <p:nvPr>
            <p:ph sz="quarter" idx="11"/>
          </p:nvPr>
        </p:nvSpPr>
        <p:spPr>
          <a:xfrm>
            <a:off x="-17417" y="792339"/>
            <a:ext cx="8143875" cy="3375422"/>
          </a:xfrm>
        </p:spPr>
        <p:txBody>
          <a:bodyPr/>
          <a:lstStyle/>
          <a:p>
            <a:r>
              <a:rPr lang="en-US" dirty="0" smtClean="0"/>
              <a:t>QuikTrip Corp., a convenience store and gas station chain employs more than 20,000 individuals.</a:t>
            </a:r>
          </a:p>
          <a:p>
            <a:pPr lvl="1"/>
            <a:r>
              <a:rPr lang="en-US" dirty="0" smtClean="0"/>
              <a:t>In 2014, the company began contracting directly with providers after its health care costs continue to increase annually. </a:t>
            </a:r>
          </a:p>
          <a:p>
            <a:pPr lvl="1"/>
            <a:r>
              <a:rPr lang="en-US" dirty="0" smtClean="0"/>
              <a:t>Medical costs have dropped 15% last year after increasing an average of 22% for the prior three years. </a:t>
            </a:r>
            <a:endParaRPr lang="en-US" dirty="0"/>
          </a:p>
          <a:p>
            <a:r>
              <a:rPr lang="en-US" dirty="0" smtClean="0"/>
              <a:t>Melton Truck Lines, which covers approximately 2,400 employees and dependents left the nationwide PPO plan it had with Blue Cross in 2017.</a:t>
            </a:r>
          </a:p>
          <a:p>
            <a:pPr lvl="1"/>
            <a:r>
              <a:rPr lang="en-US" dirty="0" smtClean="0"/>
              <a:t>After contracting with an RBP networking company, it reduced its costs from $5,200 per person to $4,200 per person between 2016 and 2018. </a:t>
            </a:r>
          </a:p>
          <a:p>
            <a:endParaRPr lang="en-US" dirty="0" smtClean="0"/>
          </a:p>
        </p:txBody>
      </p:sp>
    </p:spTree>
    <p:extLst>
      <p:ext uri="{BB962C8B-B14F-4D97-AF65-F5344CB8AC3E}">
        <p14:creationId xmlns:p14="http://schemas.microsoft.com/office/powerpoint/2010/main" val="195087190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8938" y="80370"/>
            <a:ext cx="7773293" cy="401836"/>
          </a:xfrm>
        </p:spPr>
        <p:txBody>
          <a:bodyPr/>
          <a:lstStyle/>
          <a:p>
            <a:r>
              <a:rPr lang="en-US" dirty="0" smtClean="0"/>
              <a:t>Key Contract Provisions FOR DIRECT CONTRACTING </a:t>
            </a:r>
            <a:endParaRPr lang="en-US" dirty="0"/>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27</a:t>
            </a:fld>
            <a:endParaRPr lang="en-US" dirty="0"/>
          </a:p>
        </p:txBody>
      </p:sp>
      <p:sp>
        <p:nvSpPr>
          <p:cNvPr id="5" name="Content Placeholder 4"/>
          <p:cNvSpPr>
            <a:spLocks noGrp="1"/>
          </p:cNvSpPr>
          <p:nvPr>
            <p:ph sz="quarter" idx="11"/>
          </p:nvPr>
        </p:nvSpPr>
        <p:spPr/>
        <p:txBody>
          <a:bodyPr/>
          <a:lstStyle/>
          <a:p>
            <a:r>
              <a:rPr lang="en-US" dirty="0" smtClean="0"/>
              <a:t>Term</a:t>
            </a:r>
          </a:p>
          <a:p>
            <a:r>
              <a:rPr lang="en-US" dirty="0" smtClean="0"/>
              <a:t>Termination rights</a:t>
            </a:r>
          </a:p>
          <a:p>
            <a:r>
              <a:rPr lang="en-US" dirty="0" smtClean="0"/>
              <a:t>Documentation of obligation and process for paying claims</a:t>
            </a:r>
          </a:p>
          <a:p>
            <a:r>
              <a:rPr lang="en-US" dirty="0" smtClean="0"/>
              <a:t>Amendment of contract</a:t>
            </a:r>
          </a:p>
          <a:p>
            <a:r>
              <a:rPr lang="en-US" dirty="0" smtClean="0"/>
              <a:t>Cross-reference to Payors’ policies and procedures</a:t>
            </a:r>
          </a:p>
          <a:p>
            <a:r>
              <a:rPr lang="en-US" dirty="0" smtClean="0"/>
              <a:t>Utilization Management</a:t>
            </a:r>
          </a:p>
          <a:p>
            <a:r>
              <a:rPr lang="en-US" dirty="0" smtClean="0"/>
              <a:t>Insurance / Indemnification</a:t>
            </a:r>
          </a:p>
        </p:txBody>
      </p:sp>
    </p:spTree>
    <p:extLst>
      <p:ext uri="{BB962C8B-B14F-4D97-AF65-F5344CB8AC3E}">
        <p14:creationId xmlns:p14="http://schemas.microsoft.com/office/powerpoint/2010/main" val="372063702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Key Contract Provisions </a:t>
            </a:r>
            <a:endParaRPr lang="en-US" dirty="0"/>
          </a:p>
        </p:txBody>
      </p:sp>
      <p:sp>
        <p:nvSpPr>
          <p:cNvPr id="3" name="Subtitle 2"/>
          <p:cNvSpPr>
            <a:spLocks noGrp="1"/>
          </p:cNvSpPr>
          <p:nvPr>
            <p:ph type="subTitle" idx="1"/>
          </p:nvPr>
        </p:nvSpPr>
        <p:spPr/>
        <p:txBody>
          <a:bodyPr/>
          <a:lstStyle/>
          <a:p>
            <a:r>
              <a:rPr lang="en-US" dirty="0" smtClean="0"/>
              <a:t>CONT.</a:t>
            </a:r>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28</a:t>
            </a:fld>
            <a:endParaRPr lang="en-US" dirty="0"/>
          </a:p>
        </p:txBody>
      </p:sp>
      <p:sp>
        <p:nvSpPr>
          <p:cNvPr id="5" name="Content Placeholder 4"/>
          <p:cNvSpPr>
            <a:spLocks noGrp="1"/>
          </p:cNvSpPr>
          <p:nvPr>
            <p:ph sz="quarter" idx="11"/>
          </p:nvPr>
        </p:nvSpPr>
        <p:spPr/>
        <p:txBody>
          <a:bodyPr/>
          <a:lstStyle/>
          <a:p>
            <a:r>
              <a:rPr lang="en-US" dirty="0" smtClean="0"/>
              <a:t>Assignment</a:t>
            </a:r>
          </a:p>
          <a:p>
            <a:r>
              <a:rPr lang="en-US" dirty="0" smtClean="0"/>
              <a:t>Venue / Choice of Law</a:t>
            </a:r>
          </a:p>
          <a:p>
            <a:r>
              <a:rPr lang="en-US" dirty="0" smtClean="0"/>
              <a:t>Dispute Resolution Process</a:t>
            </a:r>
          </a:p>
          <a:p>
            <a:r>
              <a:rPr lang="en-US" dirty="0" smtClean="0"/>
              <a:t>Audit Requirements</a:t>
            </a:r>
          </a:p>
          <a:p>
            <a:r>
              <a:rPr lang="en-US" dirty="0" smtClean="0"/>
              <a:t>Ability to communicate with patients and members of the public</a:t>
            </a:r>
          </a:p>
        </p:txBody>
      </p:sp>
    </p:spTree>
    <p:extLst>
      <p:ext uri="{BB962C8B-B14F-4D97-AF65-F5344CB8AC3E}">
        <p14:creationId xmlns:p14="http://schemas.microsoft.com/office/powerpoint/2010/main" val="209667636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8690" y="133350"/>
            <a:ext cx="7773293" cy="401836"/>
          </a:xfrm>
        </p:spPr>
        <p:txBody>
          <a:bodyPr/>
          <a:lstStyle/>
          <a:p>
            <a:r>
              <a:rPr lang="en-US" dirty="0" smtClean="0"/>
              <a:t>Contracting basics and key points to remember </a:t>
            </a:r>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29</a:t>
            </a:fld>
            <a:endParaRPr lang="en-US" dirty="0"/>
          </a:p>
        </p:txBody>
      </p:sp>
      <p:sp>
        <p:nvSpPr>
          <p:cNvPr id="5" name="Content Placeholder 4"/>
          <p:cNvSpPr>
            <a:spLocks noGrp="1"/>
          </p:cNvSpPr>
          <p:nvPr>
            <p:ph sz="quarter" idx="11"/>
          </p:nvPr>
        </p:nvSpPr>
        <p:spPr>
          <a:xfrm>
            <a:off x="533400" y="895350"/>
            <a:ext cx="8143875" cy="3696590"/>
          </a:xfrm>
        </p:spPr>
        <p:txBody>
          <a:bodyPr/>
          <a:lstStyle/>
          <a:p>
            <a:r>
              <a:rPr lang="en-US" sz="1800" dirty="0" smtClean="0"/>
              <a:t>Know Yourself </a:t>
            </a:r>
          </a:p>
          <a:p>
            <a:pPr lvl="1"/>
            <a:r>
              <a:rPr lang="en-US" dirty="0" smtClean="0"/>
              <a:t>What are your objectives? </a:t>
            </a:r>
          </a:p>
          <a:p>
            <a:pPr lvl="1"/>
            <a:r>
              <a:rPr lang="en-US" dirty="0" smtClean="0"/>
              <a:t>Understand your costs and have a reporting mechanism in place for types of patients or episodes of care.</a:t>
            </a:r>
          </a:p>
          <a:p>
            <a:pPr lvl="1"/>
            <a:r>
              <a:rPr lang="en-US" dirty="0" smtClean="0"/>
              <a:t>Be prepared to manage your patient data. This will be critical. </a:t>
            </a:r>
          </a:p>
          <a:p>
            <a:r>
              <a:rPr lang="en-US" sz="1800" dirty="0" smtClean="0"/>
              <a:t>Research the Payor </a:t>
            </a:r>
          </a:p>
          <a:p>
            <a:pPr lvl="1"/>
            <a:r>
              <a:rPr lang="en-US" dirty="0" smtClean="0"/>
              <a:t>Business Strategies </a:t>
            </a:r>
          </a:p>
          <a:p>
            <a:pPr lvl="1"/>
            <a:r>
              <a:rPr lang="en-US" dirty="0" smtClean="0"/>
              <a:t>Financial Strength </a:t>
            </a:r>
          </a:p>
          <a:p>
            <a:pPr lvl="1"/>
            <a:r>
              <a:rPr lang="en-US" dirty="0" smtClean="0"/>
              <a:t>Reputation in other states</a:t>
            </a:r>
          </a:p>
          <a:p>
            <a:pPr lvl="1"/>
            <a:endParaRPr lang="en-US" dirty="0"/>
          </a:p>
        </p:txBody>
      </p:sp>
      <p:pic>
        <p:nvPicPr>
          <p:cNvPr id="6" name="Picture 5"/>
          <p:cNvPicPr>
            <a:picLocks noChangeAspect="1"/>
          </p:cNvPicPr>
          <p:nvPr/>
        </p:nvPicPr>
        <p:blipFill>
          <a:blip r:embed="rId2"/>
          <a:stretch>
            <a:fillRect/>
          </a:stretch>
        </p:blipFill>
        <p:spPr>
          <a:xfrm rot="808339">
            <a:off x="6368069" y="2214164"/>
            <a:ext cx="2551554" cy="233741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04627288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Status of managed care in south Carolina </a:t>
            </a:r>
            <a:endParaRPr lang="en-US" dirty="0"/>
          </a:p>
        </p:txBody>
      </p:sp>
      <p:sp>
        <p:nvSpPr>
          <p:cNvPr id="7" name="Subtitle 6"/>
          <p:cNvSpPr>
            <a:spLocks noGrp="1"/>
          </p:cNvSpPr>
          <p:nvPr>
            <p:ph type="subTitle"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3</a:t>
            </a:fld>
            <a:endParaRPr lang="en-US" dirty="0"/>
          </a:p>
        </p:txBody>
      </p:sp>
      <p:sp>
        <p:nvSpPr>
          <p:cNvPr id="8" name="Content Placeholder 7"/>
          <p:cNvSpPr>
            <a:spLocks noGrp="1"/>
          </p:cNvSpPr>
          <p:nvPr>
            <p:ph sz="quarter" idx="11"/>
          </p:nvPr>
        </p:nvSpPr>
        <p:spPr>
          <a:xfrm>
            <a:off x="442837" y="1109966"/>
            <a:ext cx="8143875" cy="3375422"/>
          </a:xfrm>
        </p:spPr>
        <p:txBody>
          <a:bodyPr/>
          <a:lstStyle/>
          <a:p>
            <a:r>
              <a:rPr lang="en-US" sz="2000" dirty="0" smtClean="0">
                <a:solidFill>
                  <a:schemeClr val="bg1">
                    <a:lumMod val="10000"/>
                  </a:schemeClr>
                </a:solidFill>
              </a:rPr>
              <a:t>Commercial Products </a:t>
            </a:r>
          </a:p>
          <a:p>
            <a:pPr lvl="1"/>
            <a:r>
              <a:rPr lang="en-US" sz="2000" dirty="0" smtClean="0">
                <a:solidFill>
                  <a:schemeClr val="bg1">
                    <a:lumMod val="10000"/>
                  </a:schemeClr>
                </a:solidFill>
              </a:rPr>
              <a:t>Blue Cross Blue Shield</a:t>
            </a:r>
          </a:p>
          <a:p>
            <a:pPr lvl="1"/>
            <a:r>
              <a:rPr lang="en-US" sz="2000" dirty="0" smtClean="0">
                <a:solidFill>
                  <a:schemeClr val="bg1">
                    <a:lumMod val="10000"/>
                  </a:schemeClr>
                </a:solidFill>
              </a:rPr>
              <a:t>United Healthcare</a:t>
            </a:r>
          </a:p>
          <a:p>
            <a:pPr lvl="1"/>
            <a:r>
              <a:rPr lang="en-US" sz="2000" dirty="0" smtClean="0">
                <a:solidFill>
                  <a:schemeClr val="bg1">
                    <a:lumMod val="10000"/>
                  </a:schemeClr>
                </a:solidFill>
              </a:rPr>
              <a:t>Cigna Healthcare</a:t>
            </a:r>
          </a:p>
          <a:p>
            <a:pPr lvl="1"/>
            <a:r>
              <a:rPr lang="en-US" sz="2000" dirty="0" smtClean="0">
                <a:solidFill>
                  <a:schemeClr val="bg1">
                    <a:lumMod val="10000"/>
                  </a:schemeClr>
                </a:solidFill>
              </a:rPr>
              <a:t>Aetna Healthcare</a:t>
            </a: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8454" b="92754" l="5153" r="94686"/>
                    </a14:imgEffect>
                  </a14:imgLayer>
                </a14:imgProps>
              </a:ext>
            </a:extLst>
          </a:blip>
          <a:srcRect l="2083" t="2671" r="8333" b="9182"/>
          <a:stretch/>
        </p:blipFill>
        <p:spPr>
          <a:xfrm>
            <a:off x="4489747" y="828680"/>
            <a:ext cx="4654253" cy="3571870"/>
          </a:xfrm>
          <a:prstGeom prst="roundRect">
            <a:avLst>
              <a:gd name="adj" fmla="val 1448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0004590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Contracting basics and key points to remember </a:t>
            </a:r>
          </a:p>
        </p:txBody>
      </p:sp>
      <p:sp>
        <p:nvSpPr>
          <p:cNvPr id="3" name="Subtitle 2"/>
          <p:cNvSpPr>
            <a:spLocks noGrp="1"/>
          </p:cNvSpPr>
          <p:nvPr>
            <p:ph type="subTitle" idx="1"/>
          </p:nvPr>
        </p:nvSpPr>
        <p:spPr/>
        <p:txBody>
          <a:bodyPr/>
          <a:lstStyle/>
          <a:p>
            <a:r>
              <a:rPr lang="en-US" dirty="0" smtClean="0"/>
              <a:t>Cont.</a:t>
            </a:r>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30</a:t>
            </a:fld>
            <a:endParaRPr lang="en-US" dirty="0"/>
          </a:p>
        </p:txBody>
      </p:sp>
      <p:sp>
        <p:nvSpPr>
          <p:cNvPr id="5" name="Content Placeholder 4"/>
          <p:cNvSpPr>
            <a:spLocks noGrp="1"/>
          </p:cNvSpPr>
          <p:nvPr>
            <p:ph sz="quarter" idx="11"/>
          </p:nvPr>
        </p:nvSpPr>
        <p:spPr>
          <a:xfrm>
            <a:off x="533400" y="895350"/>
            <a:ext cx="8143875" cy="3375422"/>
          </a:xfrm>
        </p:spPr>
        <p:txBody>
          <a:bodyPr/>
          <a:lstStyle/>
          <a:p>
            <a:r>
              <a:rPr lang="en-US" sz="1800" dirty="0" smtClean="0"/>
              <a:t>Develop a good relationship with the Payor. Understand their needs and share your goals. </a:t>
            </a:r>
          </a:p>
          <a:p>
            <a:r>
              <a:rPr lang="en-US" sz="1800" dirty="0" smtClean="0"/>
              <a:t>Find areas of common agreement. </a:t>
            </a:r>
          </a:p>
          <a:p>
            <a:r>
              <a:rPr lang="en-US" sz="1800" dirty="0" smtClean="0"/>
              <a:t>How the contract is interpreted and enforced is important. </a:t>
            </a:r>
          </a:p>
          <a:p>
            <a:r>
              <a:rPr lang="en-US" sz="1800" dirty="0" smtClean="0"/>
              <a:t>Get an agreement up front on contract terms and standardized definitions throughout the agreement. </a:t>
            </a:r>
          </a:p>
          <a:p>
            <a:r>
              <a:rPr lang="en-US" sz="1800" dirty="0" smtClean="0"/>
              <a:t>Plan must have an internal grievance procedure under which providers and payors may appeal denial of coverage and payment determination. Understand time limits. You must train your managed care tem on how to deal with performance issues.</a:t>
            </a:r>
          </a:p>
        </p:txBody>
      </p:sp>
    </p:spTree>
    <p:extLst>
      <p:ext uri="{BB962C8B-B14F-4D97-AF65-F5344CB8AC3E}">
        <p14:creationId xmlns:p14="http://schemas.microsoft.com/office/powerpoint/2010/main" val="348646565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Potential Hot Spots in Payor Strategies</a:t>
            </a:r>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31</a:t>
            </a:fld>
            <a:endParaRPr lang="en-US" dirty="0"/>
          </a:p>
        </p:txBody>
      </p:sp>
      <p:sp>
        <p:nvSpPr>
          <p:cNvPr id="5" name="Content Placeholder 4"/>
          <p:cNvSpPr>
            <a:spLocks noGrp="1"/>
          </p:cNvSpPr>
          <p:nvPr>
            <p:ph sz="quarter" idx="11"/>
          </p:nvPr>
        </p:nvSpPr>
        <p:spPr>
          <a:xfrm>
            <a:off x="533400" y="895350"/>
            <a:ext cx="8143875" cy="3375422"/>
          </a:xfrm>
        </p:spPr>
        <p:txBody>
          <a:bodyPr/>
          <a:lstStyle/>
          <a:p>
            <a:r>
              <a:rPr lang="en-US" sz="1800" dirty="0"/>
              <a:t>Payment Disputes </a:t>
            </a:r>
            <a:endParaRPr lang="en-US" sz="1800" dirty="0" smtClean="0"/>
          </a:p>
          <a:p>
            <a:r>
              <a:rPr lang="en-US" sz="1800" dirty="0" smtClean="0"/>
              <a:t>Termination </a:t>
            </a:r>
          </a:p>
          <a:p>
            <a:r>
              <a:rPr lang="en-US" sz="1800" dirty="0" smtClean="0"/>
              <a:t>Open Enrollment</a:t>
            </a:r>
          </a:p>
          <a:p>
            <a:r>
              <a:rPr lang="en-US" sz="1800" dirty="0" smtClean="0"/>
              <a:t>Narrow Network / Exclusive Arrangements</a:t>
            </a:r>
          </a:p>
          <a:p>
            <a:r>
              <a:rPr lang="en-US" sz="1800" dirty="0" smtClean="0"/>
              <a:t>Credentialing</a:t>
            </a:r>
          </a:p>
          <a:p>
            <a:r>
              <a:rPr lang="en-US" sz="1800" dirty="0"/>
              <a:t>Payor Competition </a:t>
            </a:r>
            <a:endParaRPr lang="en-US" sz="1800" dirty="0" smtClean="0"/>
          </a:p>
          <a:p>
            <a:endParaRPr lang="en-US" sz="1800" dirty="0" smtClean="0"/>
          </a:p>
        </p:txBody>
      </p:sp>
    </p:spTree>
    <p:extLst>
      <p:ext uri="{BB962C8B-B14F-4D97-AF65-F5344CB8AC3E}">
        <p14:creationId xmlns:p14="http://schemas.microsoft.com/office/powerpoint/2010/main" val="11359049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32172" y="3333750"/>
            <a:ext cx="4446984" cy="403333"/>
          </a:xfrm>
        </p:spPr>
        <p:txBody>
          <a:bodyPr/>
          <a:lstStyle/>
          <a:p>
            <a:r>
              <a:rPr lang="en-US" sz="1400" b="1" dirty="0" smtClean="0"/>
              <a:t>Matthew B. Roberts </a:t>
            </a:r>
            <a:endParaRPr lang="en-US" sz="1400" b="1" dirty="0"/>
          </a:p>
        </p:txBody>
      </p:sp>
      <p:sp>
        <p:nvSpPr>
          <p:cNvPr id="2" name="Text Placeholder 1"/>
          <p:cNvSpPr>
            <a:spLocks noGrp="1"/>
          </p:cNvSpPr>
          <p:nvPr>
            <p:ph type="body" sz="quarter" idx="14"/>
          </p:nvPr>
        </p:nvSpPr>
        <p:spPr>
          <a:xfrm>
            <a:off x="232172" y="3737083"/>
            <a:ext cx="4446984" cy="892067"/>
          </a:xfrm>
        </p:spPr>
        <p:txBody>
          <a:bodyPr/>
          <a:lstStyle/>
          <a:p>
            <a:pPr>
              <a:spcBef>
                <a:spcPts val="0"/>
              </a:spcBef>
            </a:pPr>
            <a:r>
              <a:rPr lang="en-US" dirty="0" smtClean="0">
                <a:solidFill>
                  <a:srgbClr val="0070C0"/>
                </a:solidFill>
              </a:rPr>
              <a:t>1230 Main Street, Suite 700 (29201)</a:t>
            </a:r>
          </a:p>
          <a:p>
            <a:pPr>
              <a:spcBef>
                <a:spcPts val="0"/>
              </a:spcBef>
            </a:pPr>
            <a:r>
              <a:rPr lang="en-US" dirty="0" smtClean="0">
                <a:solidFill>
                  <a:srgbClr val="0070C0"/>
                </a:solidFill>
              </a:rPr>
              <a:t>P.O. Drawer 2426</a:t>
            </a:r>
          </a:p>
          <a:p>
            <a:pPr>
              <a:spcBef>
                <a:spcPts val="0"/>
              </a:spcBef>
            </a:pPr>
            <a:r>
              <a:rPr lang="en-US" dirty="0" smtClean="0">
                <a:solidFill>
                  <a:srgbClr val="0070C0"/>
                </a:solidFill>
              </a:rPr>
              <a:t>Columbia, SC 29202</a:t>
            </a:r>
          </a:p>
          <a:p>
            <a:pPr>
              <a:spcBef>
                <a:spcPts val="0"/>
              </a:spcBef>
            </a:pPr>
            <a:r>
              <a:rPr lang="en-US" dirty="0" smtClean="0">
                <a:solidFill>
                  <a:srgbClr val="0070C0"/>
                </a:solidFill>
              </a:rPr>
              <a:t>Office: 803-253-8236</a:t>
            </a:r>
          </a:p>
          <a:p>
            <a:pPr>
              <a:spcBef>
                <a:spcPts val="0"/>
              </a:spcBef>
            </a:pPr>
            <a:r>
              <a:rPr lang="en-US" dirty="0" smtClean="0">
                <a:solidFill>
                  <a:srgbClr val="0070C0"/>
                </a:solidFill>
              </a:rPr>
              <a:t>Cell:    803-315-6348</a:t>
            </a:r>
          </a:p>
          <a:p>
            <a:pPr>
              <a:spcBef>
                <a:spcPts val="0"/>
              </a:spcBef>
            </a:pPr>
            <a:r>
              <a:rPr lang="en-US" dirty="0" smtClean="0">
                <a:solidFill>
                  <a:srgbClr val="0070C0"/>
                </a:solidFill>
                <a:hlinkClick r:id="rId2"/>
              </a:rPr>
              <a:t>mroberts@nexsenpruet.com</a:t>
            </a:r>
            <a:endParaRPr lang="en-US" dirty="0" smtClean="0">
              <a:solidFill>
                <a:srgbClr val="0070C0"/>
              </a:solidFill>
            </a:endParaRPr>
          </a:p>
          <a:p>
            <a:pPr>
              <a:spcBef>
                <a:spcPts val="0"/>
              </a:spcBef>
            </a:pPr>
            <a:endParaRPr lang="en-US" dirty="0" smtClean="0"/>
          </a:p>
        </p:txBody>
      </p:sp>
    </p:spTree>
    <p:extLst>
      <p:ext uri="{BB962C8B-B14F-4D97-AF65-F5344CB8AC3E}">
        <p14:creationId xmlns:p14="http://schemas.microsoft.com/office/powerpoint/2010/main" val="280851126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Status of managed care in south Carolina </a:t>
            </a:r>
            <a:endParaRPr lang="en-US" dirty="0"/>
          </a:p>
        </p:txBody>
      </p:sp>
      <p:sp>
        <p:nvSpPr>
          <p:cNvPr id="3" name="Subtitle 2"/>
          <p:cNvSpPr>
            <a:spLocks noGrp="1"/>
          </p:cNvSpPr>
          <p:nvPr>
            <p:ph type="subTitle" idx="1"/>
          </p:nvPr>
        </p:nvSpPr>
        <p:spPr/>
        <p:txBody>
          <a:bodyPr/>
          <a:lstStyle/>
          <a:p>
            <a:r>
              <a:rPr lang="en-US" dirty="0" smtClean="0"/>
              <a:t>Cont. </a:t>
            </a:r>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4</a:t>
            </a:fld>
            <a:endParaRPr lang="en-US" dirty="0"/>
          </a:p>
        </p:txBody>
      </p:sp>
      <p:pic>
        <p:nvPicPr>
          <p:cNvPr id="13" name="Picture 12"/>
          <p:cNvPicPr>
            <a:picLocks noChangeAspect="1"/>
          </p:cNvPicPr>
          <p:nvPr/>
        </p:nvPicPr>
        <p:blipFill>
          <a:blip r:embed="rId2"/>
          <a:stretch>
            <a:fillRect/>
          </a:stretch>
        </p:blipFill>
        <p:spPr>
          <a:xfrm>
            <a:off x="5242019" y="971550"/>
            <a:ext cx="4026713" cy="3716534"/>
          </a:xfrm>
          <a:prstGeom prst="ellipse">
            <a:avLst/>
          </a:prstGeom>
          <a:ln>
            <a:noFill/>
          </a:ln>
          <a:effectLst>
            <a:softEdge rad="112500"/>
          </a:effectLst>
        </p:spPr>
      </p:pic>
      <p:sp>
        <p:nvSpPr>
          <p:cNvPr id="5" name="Content Placeholder 4"/>
          <p:cNvSpPr>
            <a:spLocks noGrp="1"/>
          </p:cNvSpPr>
          <p:nvPr>
            <p:ph sz="quarter" idx="11"/>
          </p:nvPr>
        </p:nvSpPr>
        <p:spPr>
          <a:xfrm>
            <a:off x="457200" y="819150"/>
            <a:ext cx="8143875" cy="3375422"/>
          </a:xfrm>
        </p:spPr>
        <p:txBody>
          <a:bodyPr/>
          <a:lstStyle/>
          <a:p>
            <a:r>
              <a:rPr lang="en-US" dirty="0">
                <a:solidFill>
                  <a:schemeClr val="bg1">
                    <a:lumMod val="10000"/>
                  </a:schemeClr>
                </a:solidFill>
              </a:rPr>
              <a:t>Medicare Advantage </a:t>
            </a:r>
          </a:p>
          <a:p>
            <a:pPr lvl="1"/>
            <a:r>
              <a:rPr lang="en-US" dirty="0">
                <a:solidFill>
                  <a:schemeClr val="bg1">
                    <a:lumMod val="10000"/>
                  </a:schemeClr>
                </a:solidFill>
              </a:rPr>
              <a:t>New </a:t>
            </a:r>
            <a:r>
              <a:rPr lang="en-US" dirty="0" smtClean="0">
                <a:solidFill>
                  <a:schemeClr val="bg1">
                    <a:lumMod val="10000"/>
                  </a:schemeClr>
                </a:solidFill>
              </a:rPr>
              <a:t>national statistics </a:t>
            </a:r>
            <a:r>
              <a:rPr lang="en-US" dirty="0">
                <a:solidFill>
                  <a:schemeClr val="bg1">
                    <a:lumMod val="10000"/>
                  </a:schemeClr>
                </a:solidFill>
              </a:rPr>
              <a:t>show hundreds of thousands of new enrollees </a:t>
            </a:r>
            <a:endParaRPr lang="en-US" dirty="0" smtClean="0">
              <a:solidFill>
                <a:schemeClr val="bg1">
                  <a:lumMod val="10000"/>
                </a:schemeClr>
              </a:solidFill>
            </a:endParaRPr>
          </a:p>
          <a:p>
            <a:pPr lvl="1"/>
            <a:endParaRPr lang="en-US" dirty="0">
              <a:solidFill>
                <a:schemeClr val="bg1">
                  <a:lumMod val="10000"/>
                </a:schemeClr>
              </a:solidFill>
            </a:endParaRPr>
          </a:p>
          <a:p>
            <a:pPr lvl="1"/>
            <a:endParaRPr lang="en-US" dirty="0" smtClean="0">
              <a:solidFill>
                <a:schemeClr val="bg1">
                  <a:lumMod val="10000"/>
                </a:schemeClr>
              </a:solidFill>
            </a:endParaRPr>
          </a:p>
          <a:p>
            <a:pPr lvl="1"/>
            <a:endParaRPr lang="en-US" dirty="0">
              <a:solidFill>
                <a:schemeClr val="bg1">
                  <a:lumMod val="10000"/>
                </a:schemeClr>
              </a:solidFill>
            </a:endParaRPr>
          </a:p>
          <a:p>
            <a:pPr lvl="1"/>
            <a:endParaRPr lang="en-US" dirty="0" smtClean="0">
              <a:solidFill>
                <a:schemeClr val="bg1">
                  <a:lumMod val="10000"/>
                </a:schemeClr>
              </a:solidFill>
            </a:endParaRPr>
          </a:p>
          <a:p>
            <a:pPr lvl="1"/>
            <a:r>
              <a:rPr lang="en-US" dirty="0" smtClean="0">
                <a:solidFill>
                  <a:schemeClr val="bg1">
                    <a:lumMod val="10000"/>
                  </a:schemeClr>
                </a:solidFill>
              </a:rPr>
              <a:t>What are we seeing in South Carolina? </a:t>
            </a:r>
          </a:p>
          <a:p>
            <a:pPr marL="374986" lvl="1" indent="0">
              <a:buNone/>
            </a:pPr>
            <a:endParaRPr lang="en-US" dirty="0" smtClean="0">
              <a:solidFill>
                <a:schemeClr val="bg1">
                  <a:lumMod val="10000"/>
                </a:schemeClr>
              </a:solidFill>
            </a:endParaRPr>
          </a:p>
          <a:p>
            <a:pPr marL="374986" lvl="1" indent="0">
              <a:buNone/>
            </a:pPr>
            <a:endParaRPr lang="en-US" dirty="0">
              <a:solidFill>
                <a:schemeClr val="bg1">
                  <a:lumMod val="10000"/>
                </a:schemeClr>
              </a:solidFill>
            </a:endParaRPr>
          </a:p>
          <a:p>
            <a:pPr marL="374986" lvl="1" indent="0">
              <a:buNone/>
            </a:pPr>
            <a:r>
              <a:rPr lang="en-US" dirty="0" smtClean="0">
                <a:solidFill>
                  <a:schemeClr val="bg1">
                    <a:lumMod val="10000"/>
                  </a:schemeClr>
                </a:solidFill>
              </a:rPr>
              <a:t>            </a:t>
            </a:r>
          </a:p>
          <a:p>
            <a:pPr marL="374986" lvl="1" indent="0">
              <a:buNone/>
            </a:pPr>
            <a:endParaRPr lang="en-US" dirty="0" smtClean="0">
              <a:solidFill>
                <a:schemeClr val="bg1">
                  <a:lumMod val="10000"/>
                </a:schemeClr>
              </a:solidFill>
            </a:endParaRPr>
          </a:p>
        </p:txBody>
      </p:sp>
      <p:sp>
        <p:nvSpPr>
          <p:cNvPr id="6" name="Rectangle 5"/>
          <p:cNvSpPr>
            <a:spLocks noChangeArrowheads="1"/>
          </p:cNvSpPr>
          <p:nvPr/>
        </p:nvSpPr>
        <p:spPr bwMode="auto">
          <a:xfrm>
            <a:off x="1143000" y="1768197"/>
            <a:ext cx="57150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bg1">
                    <a:lumMod val="10000"/>
                  </a:schemeClr>
                </a:solidFill>
                <a:effectLst/>
                <a:latin typeface="Arial Narrow" panose="020B0606020202030204" pitchFamily="34" charset="0"/>
                <a:ea typeface="Calibri" panose="020F0502020204030204" pitchFamily="34" charset="0"/>
                <a:cs typeface="Courier New" panose="02070309020205020404" pitchFamily="49" charset="0"/>
              </a:rPr>
              <a:t>o</a:t>
            </a:r>
            <a:r>
              <a:rPr kumimoji="0" lang="en-US" altLang="en-US" b="0" i="0" u="none" strike="noStrike" cap="none" normalizeH="0" baseline="0" dirty="0" smtClean="0">
                <a:ln>
                  <a:noFill/>
                </a:ln>
                <a:solidFill>
                  <a:schemeClr val="bg1">
                    <a:lumMod val="10000"/>
                  </a:schemeClr>
                </a:solidFill>
                <a:effectLst/>
                <a:latin typeface="Arial Narrow" panose="020B0606020202030204" pitchFamily="34" charset="0"/>
                <a:ea typeface="Calibri" panose="020F0502020204030204" pitchFamily="34" charset="0"/>
                <a:cs typeface="Times New Roman" panose="02020603050405020304" pitchFamily="18" charset="0"/>
              </a:rPr>
              <a:t>    </a:t>
            </a:r>
            <a:r>
              <a:rPr kumimoji="0" lang="en-US" altLang="en-US" b="1" i="1" u="none" strike="noStrike" cap="none" normalizeH="0" baseline="0" dirty="0" smtClean="0">
                <a:ln>
                  <a:noFill/>
                </a:ln>
                <a:solidFill>
                  <a:schemeClr val="bg1">
                    <a:lumMod val="10000"/>
                  </a:schemeClr>
                </a:solidFill>
                <a:effectLst/>
                <a:latin typeface="Arial Narrow" panose="020B0606020202030204" pitchFamily="34" charset="0"/>
                <a:ea typeface="Calibri" panose="020F0502020204030204" pitchFamily="34" charset="0"/>
                <a:cs typeface="Arial" panose="020B0604020202020204" pitchFamily="34" charset="0"/>
              </a:rPr>
              <a:t>UnitedHealth Group</a:t>
            </a:r>
            <a:r>
              <a:rPr kumimoji="0" lang="en-US" altLang="en-US" b="0" i="0" u="none" strike="noStrike" cap="none" normalizeH="0" baseline="0" dirty="0" smtClean="0">
                <a:ln>
                  <a:noFill/>
                </a:ln>
                <a:solidFill>
                  <a:schemeClr val="bg1">
                    <a:lumMod val="10000"/>
                  </a:schemeClr>
                </a:solidFill>
                <a:effectLst/>
                <a:latin typeface="Arial Narrow" panose="020B0606020202030204" pitchFamily="34" charset="0"/>
                <a:ea typeface="Calibri" panose="020F0502020204030204" pitchFamily="34" charset="0"/>
                <a:cs typeface="Arial" panose="020B0604020202020204" pitchFamily="34" charset="0"/>
              </a:rPr>
              <a:t>: 5.2 million, up 8% year over year.</a:t>
            </a:r>
            <a:endParaRPr kumimoji="0" lang="en-US" altLang="en-US" b="0" i="0" u="none" strike="noStrike" cap="none" normalizeH="0" baseline="0" dirty="0" smtClean="0">
              <a:ln>
                <a:noFill/>
              </a:ln>
              <a:solidFill>
                <a:schemeClr val="bg1">
                  <a:lumMod val="10000"/>
                </a:schemeClr>
              </a:solidFill>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bg1">
                    <a:lumMod val="10000"/>
                  </a:schemeClr>
                </a:solidFill>
                <a:effectLst/>
                <a:latin typeface="Arial Narrow" panose="020B0606020202030204" pitchFamily="34" charset="0"/>
                <a:ea typeface="Calibri" panose="020F0502020204030204" pitchFamily="34" charset="0"/>
                <a:cs typeface="Courier New" panose="02070309020205020404" pitchFamily="49" charset="0"/>
              </a:rPr>
              <a:t>o</a:t>
            </a:r>
            <a:r>
              <a:rPr kumimoji="0" lang="en-US" altLang="en-US" b="0" i="0" u="none" strike="noStrike" cap="none" normalizeH="0" baseline="0" dirty="0" smtClean="0">
                <a:ln>
                  <a:noFill/>
                </a:ln>
                <a:solidFill>
                  <a:schemeClr val="bg1">
                    <a:lumMod val="10000"/>
                  </a:schemeClr>
                </a:solidFill>
                <a:effectLst/>
                <a:latin typeface="Arial Narrow" panose="020B0606020202030204" pitchFamily="34" charset="0"/>
                <a:ea typeface="Calibri" panose="020F0502020204030204" pitchFamily="34" charset="0"/>
                <a:cs typeface="Times New Roman" panose="02020603050405020304" pitchFamily="18" charset="0"/>
              </a:rPr>
              <a:t>    </a:t>
            </a:r>
            <a:r>
              <a:rPr kumimoji="0" lang="en-US" altLang="en-US" b="1" i="1" u="none" strike="noStrike" cap="none" normalizeH="0" baseline="0" dirty="0" smtClean="0">
                <a:ln>
                  <a:noFill/>
                </a:ln>
                <a:solidFill>
                  <a:schemeClr val="bg1">
                    <a:lumMod val="10000"/>
                  </a:schemeClr>
                </a:solidFill>
                <a:effectLst/>
                <a:latin typeface="Arial Narrow" panose="020B0606020202030204" pitchFamily="34" charset="0"/>
                <a:ea typeface="Calibri" panose="020F0502020204030204" pitchFamily="34" charset="0"/>
                <a:cs typeface="Arial" panose="020B0604020202020204" pitchFamily="34" charset="0"/>
              </a:rPr>
              <a:t>Humana</a:t>
            </a:r>
            <a:r>
              <a:rPr kumimoji="0" lang="en-US" altLang="en-US" b="0" i="0" u="none" strike="noStrike" cap="none" normalizeH="0" baseline="0" dirty="0" smtClean="0">
                <a:ln>
                  <a:noFill/>
                </a:ln>
                <a:solidFill>
                  <a:schemeClr val="bg1">
                    <a:lumMod val="10000"/>
                  </a:schemeClr>
                </a:solidFill>
                <a:effectLst/>
                <a:latin typeface="Arial Narrow" panose="020B0606020202030204" pitchFamily="34" charset="0"/>
                <a:ea typeface="Calibri" panose="020F0502020204030204" pitchFamily="34" charset="0"/>
                <a:cs typeface="Arial" panose="020B0604020202020204" pitchFamily="34" charset="0"/>
              </a:rPr>
              <a:t>: 4 million, up 14%.</a:t>
            </a:r>
            <a:endParaRPr kumimoji="0" lang="en-US" altLang="en-US" b="0" i="0" u="none" strike="noStrike" cap="none" normalizeH="0" baseline="0" dirty="0" smtClean="0">
              <a:ln>
                <a:noFill/>
              </a:ln>
              <a:solidFill>
                <a:schemeClr val="bg1">
                  <a:lumMod val="10000"/>
                </a:schemeClr>
              </a:solidFill>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bg1">
                    <a:lumMod val="10000"/>
                  </a:schemeClr>
                </a:solidFill>
                <a:effectLst/>
                <a:latin typeface="Arial Narrow" panose="020B0606020202030204" pitchFamily="34" charset="0"/>
                <a:ea typeface="Calibri" panose="020F0502020204030204" pitchFamily="34" charset="0"/>
                <a:cs typeface="Courier New" panose="02070309020205020404" pitchFamily="49" charset="0"/>
              </a:rPr>
              <a:t>o</a:t>
            </a:r>
            <a:r>
              <a:rPr kumimoji="0" lang="en-US" altLang="en-US" b="0" i="0" u="none" strike="noStrike" cap="none" normalizeH="0" baseline="0" dirty="0" smtClean="0">
                <a:ln>
                  <a:noFill/>
                </a:ln>
                <a:solidFill>
                  <a:schemeClr val="bg1">
                    <a:lumMod val="10000"/>
                  </a:schemeClr>
                </a:solidFill>
                <a:effectLst/>
                <a:latin typeface="Arial Narrow" panose="020B0606020202030204" pitchFamily="34" charset="0"/>
                <a:ea typeface="Calibri" panose="020F0502020204030204" pitchFamily="34" charset="0"/>
                <a:cs typeface="Times New Roman" panose="02020603050405020304" pitchFamily="18" charset="0"/>
              </a:rPr>
              <a:t>    </a:t>
            </a:r>
            <a:r>
              <a:rPr kumimoji="0" lang="en-US" altLang="en-US" b="1" i="1" u="none" strike="noStrike" cap="none" normalizeH="0" baseline="0" dirty="0" smtClean="0">
                <a:ln>
                  <a:noFill/>
                </a:ln>
                <a:solidFill>
                  <a:schemeClr val="bg1">
                    <a:lumMod val="10000"/>
                  </a:schemeClr>
                </a:solidFill>
                <a:effectLst/>
                <a:latin typeface="Arial Narrow" panose="020B0606020202030204" pitchFamily="34" charset="0"/>
                <a:ea typeface="Calibri" panose="020F0502020204030204" pitchFamily="34" charset="0"/>
                <a:cs typeface="Arial" panose="020B0604020202020204" pitchFamily="34" charset="0"/>
              </a:rPr>
              <a:t>Anthem</a:t>
            </a:r>
            <a:r>
              <a:rPr kumimoji="0" lang="en-US" altLang="en-US" b="0" i="0" u="none" strike="noStrike" cap="none" normalizeH="0" baseline="0" dirty="0" smtClean="0">
                <a:ln>
                  <a:noFill/>
                </a:ln>
                <a:solidFill>
                  <a:schemeClr val="bg1">
                    <a:lumMod val="10000"/>
                  </a:schemeClr>
                </a:solidFill>
                <a:effectLst/>
                <a:latin typeface="Arial Narrow" panose="020B0606020202030204" pitchFamily="34" charset="0"/>
                <a:ea typeface="Calibri" panose="020F0502020204030204" pitchFamily="34" charset="0"/>
                <a:cs typeface="Arial" panose="020B0604020202020204" pitchFamily="34" charset="0"/>
              </a:rPr>
              <a:t>: 1.2 million, up 25% (partly due to an acquisition of a     MA firm).</a:t>
            </a:r>
            <a:endParaRPr kumimoji="0" lang="en-US" altLang="en-US" b="0" i="0" u="none" strike="noStrike" cap="none" normalizeH="0" baseline="0" dirty="0" smtClean="0">
              <a:ln>
                <a:noFill/>
              </a:ln>
              <a:solidFill>
                <a:schemeClr val="bg1">
                  <a:lumMod val="10000"/>
                </a:schemeClr>
              </a:solidFill>
              <a:effectLst/>
              <a:latin typeface="Arial Narrow" panose="020B0606020202030204" pitchFamily="34" charset="0"/>
              <a:ea typeface="Calibri" panose="020F0502020204030204" pitchFamily="34" charset="0"/>
              <a:cs typeface="Times New Roman" panose="02020603050405020304" pitchFamily="18" charset="0"/>
            </a:endParaRPr>
          </a:p>
          <a:p>
            <a:pPr lvl="0"/>
            <a:r>
              <a:rPr kumimoji="0" lang="en-US" altLang="en-US" b="0" i="0" u="none" strike="noStrike" cap="none" normalizeH="0" baseline="0" dirty="0" smtClean="0">
                <a:ln>
                  <a:noFill/>
                </a:ln>
                <a:solidFill>
                  <a:schemeClr val="bg1">
                    <a:lumMod val="10000"/>
                  </a:schemeClr>
                </a:solidFill>
                <a:effectLst/>
                <a:latin typeface="Arial Narrow" panose="020B0606020202030204" pitchFamily="34" charset="0"/>
                <a:ea typeface="Calibri" panose="020F0502020204030204" pitchFamily="34" charset="0"/>
                <a:cs typeface="Courier New" panose="02070309020205020404" pitchFamily="49" charset="0"/>
              </a:rPr>
              <a:t>o</a:t>
            </a:r>
            <a:r>
              <a:rPr kumimoji="0" lang="en-US" altLang="en-US" b="0" i="0" u="none" strike="noStrike" cap="none" normalizeH="0" baseline="0" dirty="0" smtClean="0">
                <a:ln>
                  <a:noFill/>
                </a:ln>
                <a:solidFill>
                  <a:schemeClr val="bg1">
                    <a:lumMod val="10000"/>
                  </a:schemeClr>
                </a:solidFill>
                <a:effectLst/>
                <a:latin typeface="Arial Narrow" panose="020B0606020202030204" pitchFamily="34" charset="0"/>
                <a:ea typeface="Calibri" panose="020F0502020204030204" pitchFamily="34" charset="0"/>
                <a:cs typeface="Times New Roman" panose="02020603050405020304" pitchFamily="18" charset="0"/>
              </a:rPr>
              <a:t>    </a:t>
            </a:r>
            <a:r>
              <a:rPr lang="en-US" altLang="en-US" b="1" i="1" dirty="0">
                <a:solidFill>
                  <a:schemeClr val="bg1">
                    <a:lumMod val="10000"/>
                  </a:schemeClr>
                </a:solidFill>
                <a:latin typeface="Arial Narrow" panose="020B0606020202030204" pitchFamily="34" charset="0"/>
                <a:ea typeface="Calibri" panose="020F0502020204030204" pitchFamily="34" charset="0"/>
                <a:cs typeface="Arial" panose="020B0604020202020204" pitchFamily="34" charset="0"/>
              </a:rPr>
              <a:t>Cigna: </a:t>
            </a:r>
            <a:r>
              <a:rPr kumimoji="0" lang="en-US" altLang="en-US" b="0" i="0" u="none" strike="noStrike" cap="none" normalizeH="0" baseline="0" dirty="0" smtClean="0">
                <a:ln>
                  <a:noFill/>
                </a:ln>
                <a:solidFill>
                  <a:schemeClr val="bg1">
                    <a:lumMod val="10000"/>
                  </a:schemeClr>
                </a:solidFill>
                <a:effectLst/>
                <a:latin typeface="Arial Narrow" panose="020B0606020202030204" pitchFamily="34" charset="0"/>
                <a:ea typeface="Calibri" panose="020F0502020204030204" pitchFamily="34" charset="0"/>
                <a:cs typeface="Arial" panose="020B0604020202020204" pitchFamily="34" charset="0"/>
              </a:rPr>
              <a:t> remains smaller with fewer than 500,000 enrollees. </a:t>
            </a:r>
            <a:endParaRPr kumimoji="0" lang="en-US" altLang="en-US" b="0" i="0" u="none" strike="noStrike" cap="none" normalizeH="0" baseline="0" dirty="0" smtClean="0">
              <a:ln>
                <a:noFill/>
              </a:ln>
              <a:solidFill>
                <a:schemeClr val="bg1">
                  <a:lumMod val="10000"/>
                </a:schemeClr>
              </a:solidFill>
              <a:effectLst/>
              <a:latin typeface="Arial Narrow" panose="020B0606020202030204" pitchFamily="34" charset="0"/>
            </a:endParaRPr>
          </a:p>
        </p:txBody>
      </p:sp>
    </p:spTree>
    <p:extLst>
      <p:ext uri="{BB962C8B-B14F-4D97-AF65-F5344CB8AC3E}">
        <p14:creationId xmlns:p14="http://schemas.microsoft.com/office/powerpoint/2010/main" val="425879796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Status of managed care in south Carolina</a:t>
            </a:r>
            <a:endParaRPr lang="en-US" dirty="0"/>
          </a:p>
        </p:txBody>
      </p:sp>
      <p:sp>
        <p:nvSpPr>
          <p:cNvPr id="3" name="Subtitle 2"/>
          <p:cNvSpPr>
            <a:spLocks noGrp="1"/>
          </p:cNvSpPr>
          <p:nvPr>
            <p:ph type="subTitle" idx="1"/>
          </p:nvPr>
        </p:nvSpPr>
        <p:spPr/>
        <p:txBody>
          <a:bodyPr/>
          <a:lstStyle/>
          <a:p>
            <a:r>
              <a:rPr lang="en-US" dirty="0" smtClean="0"/>
              <a:t>Cont. </a:t>
            </a:r>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5</a:t>
            </a:fld>
            <a:endParaRPr lang="en-US" dirty="0"/>
          </a:p>
        </p:txBody>
      </p:sp>
      <p:pic>
        <p:nvPicPr>
          <p:cNvPr id="9" name="Picture 8"/>
          <p:cNvPicPr>
            <a:picLocks noChangeAspect="1"/>
          </p:cNvPicPr>
          <p:nvPr/>
        </p:nvPicPr>
        <p:blipFill>
          <a:blip r:embed="rId2"/>
          <a:stretch>
            <a:fillRect/>
          </a:stretch>
        </p:blipFill>
        <p:spPr>
          <a:xfrm>
            <a:off x="6061390" y="877942"/>
            <a:ext cx="2936898" cy="3789457"/>
          </a:xfrm>
          <a:prstGeom prst="rect">
            <a:avLst/>
          </a:prstGeom>
        </p:spPr>
      </p:pic>
      <p:sp>
        <p:nvSpPr>
          <p:cNvPr id="5" name="Content Placeholder 4"/>
          <p:cNvSpPr>
            <a:spLocks noGrp="1"/>
          </p:cNvSpPr>
          <p:nvPr>
            <p:ph sz="quarter" idx="11"/>
          </p:nvPr>
        </p:nvSpPr>
        <p:spPr/>
        <p:txBody>
          <a:bodyPr/>
          <a:lstStyle/>
          <a:p>
            <a:r>
              <a:rPr lang="en-US" dirty="0" smtClean="0">
                <a:solidFill>
                  <a:schemeClr val="bg1">
                    <a:lumMod val="10000"/>
                  </a:schemeClr>
                </a:solidFill>
              </a:rPr>
              <a:t>Medicaid Managed Care</a:t>
            </a:r>
          </a:p>
          <a:p>
            <a:pPr lvl="1"/>
            <a:r>
              <a:rPr lang="en-US" dirty="0" smtClean="0">
                <a:solidFill>
                  <a:schemeClr val="bg1">
                    <a:lumMod val="10000"/>
                  </a:schemeClr>
                </a:solidFill>
              </a:rPr>
              <a:t>Blue Choice </a:t>
            </a:r>
          </a:p>
          <a:p>
            <a:pPr lvl="1"/>
            <a:r>
              <a:rPr lang="en-US" dirty="0" smtClean="0">
                <a:solidFill>
                  <a:schemeClr val="bg1">
                    <a:lumMod val="10000"/>
                  </a:schemeClr>
                </a:solidFill>
              </a:rPr>
              <a:t>Absolute Total Care (being acquired by WellCare in 2020) </a:t>
            </a:r>
          </a:p>
          <a:p>
            <a:pPr lvl="1"/>
            <a:r>
              <a:rPr lang="en-US" dirty="0" smtClean="0">
                <a:solidFill>
                  <a:schemeClr val="bg1">
                    <a:lumMod val="10000"/>
                  </a:schemeClr>
                </a:solidFill>
              </a:rPr>
              <a:t>WellCare (owned by Centene)</a:t>
            </a:r>
            <a:endParaRPr lang="en-US" dirty="0" smtClean="0">
              <a:solidFill>
                <a:srgbClr val="FF0000"/>
              </a:solidFill>
            </a:endParaRPr>
          </a:p>
          <a:p>
            <a:pPr lvl="1"/>
            <a:r>
              <a:rPr lang="en-US" dirty="0" smtClean="0">
                <a:solidFill>
                  <a:schemeClr val="bg1">
                    <a:lumMod val="10000"/>
                  </a:schemeClr>
                </a:solidFill>
              </a:rPr>
              <a:t>Select Health </a:t>
            </a:r>
          </a:p>
          <a:p>
            <a:pPr lvl="1"/>
            <a:r>
              <a:rPr lang="en-US" dirty="0" smtClean="0">
                <a:solidFill>
                  <a:schemeClr val="bg1">
                    <a:lumMod val="10000"/>
                  </a:schemeClr>
                </a:solidFill>
              </a:rPr>
              <a:t>Molina Healthcare </a:t>
            </a:r>
          </a:p>
          <a:p>
            <a:r>
              <a:rPr lang="en-US" dirty="0" smtClean="0">
                <a:solidFill>
                  <a:schemeClr val="bg1">
                    <a:lumMod val="10000"/>
                  </a:schemeClr>
                </a:solidFill>
              </a:rPr>
              <a:t>Private ACO’s </a:t>
            </a:r>
            <a:endParaRPr lang="en-US" dirty="0">
              <a:solidFill>
                <a:schemeClr val="bg1">
                  <a:lumMod val="10000"/>
                </a:schemeClr>
              </a:solidFill>
            </a:endParaRPr>
          </a:p>
          <a:p>
            <a:r>
              <a:rPr lang="en-US" dirty="0">
                <a:solidFill>
                  <a:schemeClr val="bg1">
                    <a:lumMod val="10000"/>
                  </a:schemeClr>
                </a:solidFill>
              </a:rPr>
              <a:t>Narrow Networks </a:t>
            </a:r>
          </a:p>
          <a:p>
            <a:endParaRPr lang="en-US" dirty="0"/>
          </a:p>
        </p:txBody>
      </p:sp>
    </p:spTree>
    <p:extLst>
      <p:ext uri="{BB962C8B-B14F-4D97-AF65-F5344CB8AC3E}">
        <p14:creationId xmlns:p14="http://schemas.microsoft.com/office/powerpoint/2010/main" val="135461092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6267" y="80370"/>
            <a:ext cx="7773293" cy="401836"/>
          </a:xfrm>
        </p:spPr>
        <p:txBody>
          <a:bodyPr/>
          <a:lstStyle/>
          <a:p>
            <a:r>
              <a:rPr lang="en-US" dirty="0" smtClean="0"/>
              <a:t>Medicare Advantage </a:t>
            </a:r>
            <a:endParaRPr lang="en-US" dirty="0"/>
          </a:p>
        </p:txBody>
      </p:sp>
      <p:sp>
        <p:nvSpPr>
          <p:cNvPr id="3" name="Subtitle 2"/>
          <p:cNvSpPr>
            <a:spLocks noGrp="1"/>
          </p:cNvSpPr>
          <p:nvPr>
            <p:ph type="subTitle" idx="1"/>
          </p:nvPr>
        </p:nvSpPr>
        <p:spPr/>
        <p:txBody>
          <a:bodyPr/>
          <a:lstStyle/>
          <a:p>
            <a:r>
              <a:rPr lang="en-US" dirty="0" smtClean="0"/>
              <a:t>Statistics</a:t>
            </a:r>
            <a:endParaRPr lang="en-US" dirty="0"/>
          </a:p>
        </p:txBody>
      </p:sp>
      <p:pic>
        <p:nvPicPr>
          <p:cNvPr id="7" name="Picture 6"/>
          <p:cNvPicPr>
            <a:picLocks noChangeAspect="1"/>
          </p:cNvPicPr>
          <p:nvPr/>
        </p:nvPicPr>
        <p:blipFill>
          <a:blip r:embed="rId2"/>
          <a:stretch>
            <a:fillRect/>
          </a:stretch>
        </p:blipFill>
        <p:spPr>
          <a:xfrm>
            <a:off x="2438400" y="3105150"/>
            <a:ext cx="6172200" cy="147161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4" name="Slide Number Placeholder 3"/>
          <p:cNvSpPr>
            <a:spLocks noGrp="1"/>
          </p:cNvSpPr>
          <p:nvPr>
            <p:ph type="sldNum" sz="quarter" idx="10"/>
          </p:nvPr>
        </p:nvSpPr>
        <p:spPr/>
        <p:txBody>
          <a:bodyPr/>
          <a:lstStyle/>
          <a:p>
            <a:fld id="{199195D7-43E2-E64E-952D-119030A3339F}" type="slidenum">
              <a:rPr lang="en-US" smtClean="0"/>
              <a:pPr/>
              <a:t>6</a:t>
            </a:fld>
            <a:endParaRPr lang="en-US" dirty="0"/>
          </a:p>
        </p:txBody>
      </p:sp>
      <p:sp>
        <p:nvSpPr>
          <p:cNvPr id="5" name="Content Placeholder 4"/>
          <p:cNvSpPr>
            <a:spLocks noGrp="1"/>
          </p:cNvSpPr>
          <p:nvPr>
            <p:ph sz="quarter" idx="11"/>
          </p:nvPr>
        </p:nvSpPr>
        <p:spPr>
          <a:xfrm>
            <a:off x="-2327" y="742950"/>
            <a:ext cx="8143875" cy="3375422"/>
          </a:xfrm>
        </p:spPr>
        <p:txBody>
          <a:bodyPr/>
          <a:lstStyle/>
          <a:p>
            <a:r>
              <a:rPr lang="en-US" dirty="0" smtClean="0"/>
              <a:t>National Statistics Indicate that Medicare Advantage Plans Overbill Taxpayers by Billions Annually </a:t>
            </a:r>
          </a:p>
          <a:p>
            <a:pPr lvl="1"/>
            <a:r>
              <a:rPr lang="en-US" dirty="0" smtClean="0"/>
              <a:t>Health insurers that treat millions of seniors overcharged Medicare by nearly $30 billion over the past three years. </a:t>
            </a:r>
          </a:p>
          <a:p>
            <a:pPr lvl="1"/>
            <a:r>
              <a:rPr lang="en-US" dirty="0" smtClean="0"/>
              <a:t>CMS is proposing a series of enhanced audits tailored to get back $1 billion in Medicare Advantage overpayments by 2020.</a:t>
            </a:r>
          </a:p>
          <a:p>
            <a:pPr lvl="1"/>
            <a:r>
              <a:rPr lang="en-US" dirty="0" smtClean="0"/>
              <a:t>CMS is starting audits for 2015 this year (30 per year) which is about 5% of the 600 plans annually. </a:t>
            </a:r>
            <a:endParaRPr lang="en-US" dirty="0"/>
          </a:p>
        </p:txBody>
      </p:sp>
    </p:spTree>
    <p:extLst>
      <p:ext uri="{BB962C8B-B14F-4D97-AF65-F5344CB8AC3E}">
        <p14:creationId xmlns:p14="http://schemas.microsoft.com/office/powerpoint/2010/main" val="252446505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Perceived Shift </a:t>
            </a:r>
            <a:r>
              <a:rPr lang="en-US" dirty="0"/>
              <a:t>to Value Based Care </a:t>
            </a:r>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7</a:t>
            </a:fld>
            <a:endParaRPr lang="en-US" dirty="0"/>
          </a:p>
        </p:txBody>
      </p:sp>
      <p:sp>
        <p:nvSpPr>
          <p:cNvPr id="5" name="Content Placeholder 4"/>
          <p:cNvSpPr>
            <a:spLocks noGrp="1"/>
          </p:cNvSpPr>
          <p:nvPr>
            <p:ph sz="quarter" idx="11"/>
          </p:nvPr>
        </p:nvSpPr>
        <p:spPr>
          <a:xfrm>
            <a:off x="381000" y="895350"/>
            <a:ext cx="8143875" cy="3375422"/>
          </a:xfrm>
        </p:spPr>
        <p:txBody>
          <a:bodyPr/>
          <a:lstStyle/>
          <a:p>
            <a:r>
              <a:rPr lang="en-US" sz="1900" dirty="0" smtClean="0"/>
              <a:t>Value based care centers </a:t>
            </a:r>
            <a:r>
              <a:rPr lang="en-US" sz="1900" dirty="0"/>
              <a:t>on patient outcomes and how well providers improve quality of care. </a:t>
            </a:r>
            <a:endParaRPr lang="en-US" sz="1900" dirty="0" smtClean="0"/>
          </a:p>
          <a:p>
            <a:r>
              <a:rPr lang="en-US" sz="1900" dirty="0" smtClean="0"/>
              <a:t>Providers </a:t>
            </a:r>
            <a:r>
              <a:rPr lang="en-US" sz="1900" dirty="0"/>
              <a:t>must report on specific metrics and demonstrate improvement to get paid. </a:t>
            </a:r>
            <a:endParaRPr lang="en-US" sz="1900" dirty="0" smtClean="0"/>
          </a:p>
          <a:p>
            <a:r>
              <a:rPr lang="en-US" sz="1900" dirty="0" smtClean="0"/>
              <a:t>Patients </a:t>
            </a:r>
            <a:r>
              <a:rPr lang="en-US" sz="1900" dirty="0"/>
              <a:t>receive more coordinated, higher quality and cost-effective care</a:t>
            </a:r>
            <a:r>
              <a:rPr lang="en-US" sz="1900" dirty="0" smtClean="0"/>
              <a:t>.</a:t>
            </a:r>
          </a:p>
          <a:p>
            <a:r>
              <a:rPr lang="en-US" sz="1900" dirty="0" smtClean="0"/>
              <a:t>Who is pushing this? Providers or Payors?</a:t>
            </a:r>
          </a:p>
          <a:p>
            <a:r>
              <a:rPr lang="en-US" sz="1900" dirty="0" smtClean="0"/>
              <a:t>How much of a shift are we really seeing?</a:t>
            </a:r>
            <a:endParaRPr lang="en-US" sz="1900" dirty="0"/>
          </a:p>
        </p:txBody>
      </p:sp>
      <p:pic>
        <p:nvPicPr>
          <p:cNvPr id="6" name="Picture 5"/>
          <p:cNvPicPr>
            <a:picLocks noChangeAspect="1"/>
          </p:cNvPicPr>
          <p:nvPr/>
        </p:nvPicPr>
        <p:blipFill>
          <a:blip r:embed="rId2"/>
          <a:stretch>
            <a:fillRect/>
          </a:stretch>
        </p:blipFill>
        <p:spPr>
          <a:xfrm>
            <a:off x="4658443" y="2495550"/>
            <a:ext cx="4354969" cy="20745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4635516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Perceived Shift to Value based Care</a:t>
            </a:r>
            <a:endParaRPr lang="en-US" dirty="0"/>
          </a:p>
        </p:txBody>
      </p:sp>
      <p:sp>
        <p:nvSpPr>
          <p:cNvPr id="3" name="Subtitle 2"/>
          <p:cNvSpPr>
            <a:spLocks noGrp="1"/>
          </p:cNvSpPr>
          <p:nvPr>
            <p:ph type="subTitle" idx="1"/>
          </p:nvPr>
        </p:nvSpPr>
        <p:spPr>
          <a:xfrm>
            <a:off x="653762" y="442022"/>
            <a:ext cx="7768828" cy="200918"/>
          </a:xfrm>
        </p:spPr>
        <p:txBody>
          <a:bodyPr/>
          <a:lstStyle/>
          <a:p>
            <a:r>
              <a:rPr lang="en-US" dirty="0" smtClean="0"/>
              <a:t>Current transition from volume based to value based </a:t>
            </a:r>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8</a:t>
            </a:fld>
            <a:endParaRPr lang="en-US" dirty="0"/>
          </a:p>
        </p:txBody>
      </p:sp>
      <p:sp>
        <p:nvSpPr>
          <p:cNvPr id="5" name="Content Placeholder 4"/>
          <p:cNvSpPr>
            <a:spLocks noGrp="1"/>
          </p:cNvSpPr>
          <p:nvPr>
            <p:ph sz="quarter" idx="11"/>
          </p:nvPr>
        </p:nvSpPr>
        <p:spPr/>
        <p:txBody>
          <a:bodyPr/>
          <a:lstStyle/>
          <a:p>
            <a:r>
              <a:rPr lang="en-US" dirty="0" smtClean="0">
                <a:solidFill>
                  <a:schemeClr val="bg1">
                    <a:lumMod val="10000"/>
                  </a:schemeClr>
                </a:solidFill>
              </a:rPr>
              <a:t>The transition from volume to value based programs is potentially happening in South Carolina.</a:t>
            </a:r>
          </a:p>
          <a:p>
            <a:pPr lvl="1"/>
            <a:r>
              <a:rPr lang="en-US" dirty="0" smtClean="0">
                <a:solidFill>
                  <a:schemeClr val="bg1">
                    <a:lumMod val="10000"/>
                  </a:schemeClr>
                </a:solidFill>
              </a:rPr>
              <a:t>Companies such as </a:t>
            </a:r>
            <a:r>
              <a:rPr lang="en-US" dirty="0">
                <a:solidFill>
                  <a:schemeClr val="bg1">
                    <a:lumMod val="10000"/>
                  </a:schemeClr>
                </a:solidFill>
              </a:rPr>
              <a:t>BlueCross BlueShield of South Carolina </a:t>
            </a:r>
            <a:r>
              <a:rPr lang="en-US" dirty="0" smtClean="0">
                <a:solidFill>
                  <a:schemeClr val="bg1">
                    <a:lumMod val="10000"/>
                  </a:schemeClr>
                </a:solidFill>
              </a:rPr>
              <a:t>have </a:t>
            </a:r>
            <a:r>
              <a:rPr lang="en-US" dirty="0">
                <a:solidFill>
                  <a:schemeClr val="bg1">
                    <a:lumMod val="10000"/>
                  </a:schemeClr>
                </a:solidFill>
              </a:rPr>
              <a:t>encouraged providers to shift to value-based </a:t>
            </a:r>
            <a:r>
              <a:rPr lang="en-US" dirty="0" smtClean="0">
                <a:solidFill>
                  <a:schemeClr val="bg1">
                    <a:lumMod val="10000"/>
                  </a:schemeClr>
                </a:solidFill>
              </a:rPr>
              <a:t>reimbursement</a:t>
            </a:r>
          </a:p>
          <a:p>
            <a:r>
              <a:rPr lang="en-US" dirty="0" smtClean="0">
                <a:solidFill>
                  <a:schemeClr val="bg1">
                    <a:lumMod val="10000"/>
                  </a:schemeClr>
                </a:solidFill>
              </a:rPr>
              <a:t>However, </a:t>
            </a:r>
            <a:r>
              <a:rPr lang="en-US" dirty="0">
                <a:solidFill>
                  <a:schemeClr val="bg1">
                    <a:lumMod val="10000"/>
                  </a:schemeClr>
                </a:solidFill>
              </a:rPr>
              <a:t> transitioning from volume-based to value-based payment models has been slow</a:t>
            </a:r>
            <a:r>
              <a:rPr lang="en-US" dirty="0" smtClean="0">
                <a:solidFill>
                  <a:schemeClr val="bg1">
                    <a:lumMod val="10000"/>
                  </a:schemeClr>
                </a:solidFill>
              </a:rPr>
              <a:t>.</a:t>
            </a:r>
          </a:p>
        </p:txBody>
      </p:sp>
    </p:spTree>
    <p:extLst>
      <p:ext uri="{BB962C8B-B14F-4D97-AF65-F5344CB8AC3E}">
        <p14:creationId xmlns:p14="http://schemas.microsoft.com/office/powerpoint/2010/main" val="223707556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CMS Value Based programs </a:t>
            </a:r>
            <a:endParaRPr lang="en-US" dirty="0"/>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195D7-43E2-E64E-952D-119030A3339F}" type="slidenum">
              <a:rPr lang="en-US" smtClean="0"/>
              <a:pPr/>
              <a:t>9</a:t>
            </a:fld>
            <a:endParaRPr lang="en-US" dirty="0"/>
          </a:p>
        </p:txBody>
      </p:sp>
      <p:sp>
        <p:nvSpPr>
          <p:cNvPr id="5" name="Content Placeholder 4"/>
          <p:cNvSpPr>
            <a:spLocks noGrp="1"/>
          </p:cNvSpPr>
          <p:nvPr>
            <p:ph sz="quarter" idx="11"/>
          </p:nvPr>
        </p:nvSpPr>
        <p:spPr>
          <a:xfrm>
            <a:off x="-11017" y="796772"/>
            <a:ext cx="9155017" cy="3375422"/>
          </a:xfrm>
        </p:spPr>
        <p:txBody>
          <a:bodyPr/>
          <a:lstStyle/>
          <a:p>
            <a:r>
              <a:rPr lang="en-US" dirty="0"/>
              <a:t>End-Stage Renal Disease Quality Incentive Program (ESRD QIP)</a:t>
            </a:r>
          </a:p>
          <a:p>
            <a:r>
              <a:rPr lang="en-US" dirty="0"/>
              <a:t>Hospital Value-Based Purchasing (VBP) Program</a:t>
            </a:r>
          </a:p>
          <a:p>
            <a:r>
              <a:rPr lang="en-US" dirty="0"/>
              <a:t>Hospital Readmission Reduction Program (HRRP)</a:t>
            </a:r>
          </a:p>
          <a:p>
            <a:r>
              <a:rPr lang="en-US" dirty="0"/>
              <a:t>Value Modifier (VM) Program (also called the Physician Value-Based Modifier or PVBM)</a:t>
            </a:r>
          </a:p>
          <a:p>
            <a:r>
              <a:rPr lang="en-US" dirty="0"/>
              <a:t>Hospital Acquired Conditions (HAC) Reduction Program</a:t>
            </a:r>
          </a:p>
          <a:p>
            <a:r>
              <a:rPr lang="en-US" dirty="0" smtClean="0"/>
              <a:t>Merit Based Incentive Programs (MIPS)</a:t>
            </a:r>
          </a:p>
        </p:txBody>
      </p:sp>
    </p:spTree>
    <p:extLst>
      <p:ext uri="{BB962C8B-B14F-4D97-AF65-F5344CB8AC3E}">
        <p14:creationId xmlns:p14="http://schemas.microsoft.com/office/powerpoint/2010/main" val="936436092"/>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014 Firm PowerPoint Template, Final">
  <a:themeElements>
    <a:clrScheme name="Custom 50">
      <a:dk1>
        <a:srgbClr val="000000"/>
      </a:dk1>
      <a:lt1>
        <a:srgbClr val="F7F7F7"/>
      </a:lt1>
      <a:dk2>
        <a:srgbClr val="000000"/>
      </a:dk2>
      <a:lt2>
        <a:srgbClr val="808080"/>
      </a:lt2>
      <a:accent1>
        <a:srgbClr val="626164"/>
      </a:accent1>
      <a:accent2>
        <a:srgbClr val="333399"/>
      </a:accent2>
      <a:accent3>
        <a:srgbClr val="FAFAFA"/>
      </a:accent3>
      <a:accent4>
        <a:srgbClr val="000000"/>
      </a:accent4>
      <a:accent5>
        <a:srgbClr val="B7B7B8"/>
      </a:accent5>
      <a:accent6>
        <a:srgbClr val="2D2D8A"/>
      </a:accent6>
      <a:hlink>
        <a:srgbClr val="2764B3"/>
      </a:hlink>
      <a:folHlink>
        <a:srgbClr val="99CC00"/>
      </a:folHlink>
    </a:clrScheme>
    <a:fontScheme name="Closing">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Clos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 NP Presentation Template.pptx" id="{3CA9640F-3F3D-486C-8D63-58005C0B3593}" vid="{0F0558FE-427B-4168-BAD1-F5DD9D41A5D1}"/>
    </a:ext>
  </a:extLst>
</a:theme>
</file>

<file path=ppt/theme/theme2.xml><?xml version="1.0" encoding="utf-8"?>
<a:theme xmlns:a="http://schemas.openxmlformats.org/drawingml/2006/main" name="New Nexsen Pruet Template">
  <a:themeElements>
    <a:clrScheme name="">
      <a:dk1>
        <a:srgbClr val="000000"/>
      </a:dk1>
      <a:lt1>
        <a:srgbClr val="F7F7F7"/>
      </a:lt1>
      <a:dk2>
        <a:srgbClr val="000000"/>
      </a:dk2>
      <a:lt2>
        <a:srgbClr val="808080"/>
      </a:lt2>
      <a:accent1>
        <a:srgbClr val="626164"/>
      </a:accent1>
      <a:accent2>
        <a:srgbClr val="333399"/>
      </a:accent2>
      <a:accent3>
        <a:srgbClr val="FAFAFA"/>
      </a:accent3>
      <a:accent4>
        <a:srgbClr val="000000"/>
      </a:accent4>
      <a:accent5>
        <a:srgbClr val="B7B7B8"/>
      </a:accent5>
      <a:accent6>
        <a:srgbClr val="2D2D8A"/>
      </a:accent6>
      <a:hlink>
        <a:srgbClr val="009999"/>
      </a:hlink>
      <a:folHlink>
        <a:srgbClr val="99CC00"/>
      </a:folHlink>
    </a:clrScheme>
    <a:fontScheme name="Pre-Cover 1">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re-Cover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 NP Presentation Template.pptx" id="{3CA9640F-3F3D-486C-8D63-58005C0B3593}" vid="{90523E4F-047E-4F8E-832A-ABE438D64A05}"/>
    </a:ext>
  </a:extLst>
</a:theme>
</file>

<file path=ppt/theme/theme3.xml><?xml version="1.0" encoding="utf-8"?>
<a:theme xmlns:a="http://schemas.openxmlformats.org/drawingml/2006/main" name="Title Page">
  <a:themeElements>
    <a:clrScheme name="">
      <a:dk1>
        <a:srgbClr val="000000"/>
      </a:dk1>
      <a:lt1>
        <a:srgbClr val="F7F7F7"/>
      </a:lt1>
      <a:dk2>
        <a:srgbClr val="000000"/>
      </a:dk2>
      <a:lt2>
        <a:srgbClr val="808080"/>
      </a:lt2>
      <a:accent1>
        <a:srgbClr val="626164"/>
      </a:accent1>
      <a:accent2>
        <a:srgbClr val="333399"/>
      </a:accent2>
      <a:accent3>
        <a:srgbClr val="FAFAFA"/>
      </a:accent3>
      <a:accent4>
        <a:srgbClr val="000000"/>
      </a:accent4>
      <a:accent5>
        <a:srgbClr val="B7B7B8"/>
      </a:accent5>
      <a:accent6>
        <a:srgbClr val="2D2D8A"/>
      </a:accent6>
      <a:hlink>
        <a:srgbClr val="009999"/>
      </a:hlink>
      <a:folHlink>
        <a:srgbClr val="99CC00"/>
      </a:folHlink>
    </a:clrScheme>
    <a:fontScheme name="Cover 1">
      <a:majorFont>
        <a:latin typeface="DIN-Regular"/>
        <a:ea typeface="ヒラギノ角ゴ ProN W6"/>
        <a:cs typeface="ヒラギノ角ゴ ProN W6"/>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Cover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 NP Presentation Template.pptx" id="{3CA9640F-3F3D-486C-8D63-58005C0B3593}" vid="{E96A66DF-3D7D-455B-AD29-316F312E3509}"/>
    </a:ext>
  </a:extLst>
</a:theme>
</file>

<file path=ppt/theme/theme4.xml><?xml version="1.0" encoding="utf-8"?>
<a:theme xmlns:a="http://schemas.openxmlformats.org/drawingml/2006/main" name="Main Page">
  <a:themeElements>
    <a:clrScheme name="Custom 64">
      <a:dk1>
        <a:srgbClr val="2C7457"/>
      </a:dk1>
      <a:lt1>
        <a:srgbClr val="F8F8F8"/>
      </a:lt1>
      <a:dk2>
        <a:srgbClr val="3460B0"/>
      </a:dk2>
      <a:lt2>
        <a:srgbClr val="F8F8F8"/>
      </a:lt2>
      <a:accent1>
        <a:srgbClr val="2764B3"/>
      </a:accent1>
      <a:accent2>
        <a:srgbClr val="217358"/>
      </a:accent2>
      <a:accent3>
        <a:srgbClr val="953589"/>
      </a:accent3>
      <a:accent4>
        <a:srgbClr val="C49C26"/>
      </a:accent4>
      <a:accent5>
        <a:srgbClr val="E05D29"/>
      </a:accent5>
      <a:accent6>
        <a:srgbClr val="636165"/>
      </a:accent6>
      <a:hlink>
        <a:srgbClr val="2764B3"/>
      </a:hlink>
      <a:folHlink>
        <a:srgbClr val="217358"/>
      </a:folHlink>
    </a:clrScheme>
    <a:fontScheme name="Main">
      <a:majorFont>
        <a:latin typeface="DIN-Light"/>
        <a:ea typeface="ヒラギノ角ゴ ProN W3"/>
        <a:cs typeface="ヒラギノ角ゴ ProN W3"/>
      </a:majorFont>
      <a:minorFont>
        <a:latin typeface="DIN-Regular"/>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Mai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 NP Presentation Template.pptx" id="{3CA9640F-3F3D-486C-8D63-58005C0B3593}" vid="{6107296F-B803-4F81-9401-CB75AC7096F2}"/>
    </a:ext>
  </a:extLst>
</a:theme>
</file>

<file path=ppt/theme/theme5.xml><?xml version="1.0" encoding="utf-8"?>
<a:theme xmlns:a="http://schemas.openxmlformats.org/drawingml/2006/main" name="Blue Chapter Heading">
  <a:themeElements>
    <a:clrScheme name="">
      <a:dk1>
        <a:srgbClr val="000000"/>
      </a:dk1>
      <a:lt1>
        <a:srgbClr val="296FBA"/>
      </a:lt1>
      <a:dk2>
        <a:srgbClr val="000000"/>
      </a:dk2>
      <a:lt2>
        <a:srgbClr val="808080"/>
      </a:lt2>
      <a:accent1>
        <a:srgbClr val="1D468B"/>
      </a:accent1>
      <a:accent2>
        <a:srgbClr val="333399"/>
      </a:accent2>
      <a:accent3>
        <a:srgbClr val="ACBBD9"/>
      </a:accent3>
      <a:accent4>
        <a:srgbClr val="000000"/>
      </a:accent4>
      <a:accent5>
        <a:srgbClr val="ABB0C4"/>
      </a:accent5>
      <a:accent6>
        <a:srgbClr val="2D2D8A"/>
      </a:accent6>
      <a:hlink>
        <a:srgbClr val="009999"/>
      </a:hlink>
      <a:folHlink>
        <a:srgbClr val="99CC00"/>
      </a:folHlink>
    </a:clrScheme>
    <a:fontScheme name="Blue 1">
      <a:majorFont>
        <a:latin typeface="DIN-Light"/>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u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 NP Presentation Template.pptx" id="{3CA9640F-3F3D-486C-8D63-58005C0B3593}" vid="{74CEF8D1-CC8C-489E-A6BD-1918F4730CBE}"/>
    </a:ext>
  </a:extLst>
</a:theme>
</file>

<file path=ppt/theme/theme6.xml><?xml version="1.0" encoding="utf-8"?>
<a:theme xmlns:a="http://schemas.openxmlformats.org/drawingml/2006/main" name="Lime Chapter Heading">
  <a:themeElements>
    <a:clrScheme name="">
      <a:dk1>
        <a:srgbClr val="000000"/>
      </a:dk1>
      <a:lt1>
        <a:srgbClr val="B0C92C"/>
      </a:lt1>
      <a:dk2>
        <a:srgbClr val="000000"/>
      </a:dk2>
      <a:lt2>
        <a:srgbClr val="808080"/>
      </a:lt2>
      <a:accent1>
        <a:srgbClr val="4D7922"/>
      </a:accent1>
      <a:accent2>
        <a:srgbClr val="333399"/>
      </a:accent2>
      <a:accent3>
        <a:srgbClr val="D4E1AC"/>
      </a:accent3>
      <a:accent4>
        <a:srgbClr val="000000"/>
      </a:accent4>
      <a:accent5>
        <a:srgbClr val="B2BEAB"/>
      </a:accent5>
      <a:accent6>
        <a:srgbClr val="2D2D8A"/>
      </a:accent6>
      <a:hlink>
        <a:srgbClr val="009999"/>
      </a:hlink>
      <a:folHlink>
        <a:srgbClr val="99CC00"/>
      </a:folHlink>
    </a:clrScheme>
    <a:fontScheme name="Lime 1">
      <a:majorFont>
        <a:latin typeface="DIN-Light"/>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Lime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 NP Presentation Template.pptx" id="{3CA9640F-3F3D-486C-8D63-58005C0B3593}" vid="{8BCDAA77-7DFC-46FA-A374-1BD191534EB0}"/>
    </a:ext>
  </a:extLst>
</a:theme>
</file>

<file path=ppt/theme/theme7.xml><?xml version="1.0" encoding="utf-8"?>
<a:theme xmlns:a="http://schemas.openxmlformats.org/drawingml/2006/main" name="Gray Chapter Heading ">
  <a:themeElements>
    <a:clrScheme name="">
      <a:dk1>
        <a:srgbClr val="000000"/>
      </a:dk1>
      <a:lt1>
        <a:srgbClr val="626164"/>
      </a:lt1>
      <a:dk2>
        <a:srgbClr val="000000"/>
      </a:dk2>
      <a:lt2>
        <a:srgbClr val="808080"/>
      </a:lt2>
      <a:accent1>
        <a:srgbClr val="D5A720"/>
      </a:accent1>
      <a:accent2>
        <a:srgbClr val="333399"/>
      </a:accent2>
      <a:accent3>
        <a:srgbClr val="B7B7B8"/>
      </a:accent3>
      <a:accent4>
        <a:srgbClr val="000000"/>
      </a:accent4>
      <a:accent5>
        <a:srgbClr val="E7D0AB"/>
      </a:accent5>
      <a:accent6>
        <a:srgbClr val="2D2D8A"/>
      </a:accent6>
      <a:hlink>
        <a:srgbClr val="009999"/>
      </a:hlink>
      <a:folHlink>
        <a:srgbClr val="99CC00"/>
      </a:folHlink>
    </a:clrScheme>
    <a:fontScheme name="gray 1">
      <a:majorFont>
        <a:latin typeface="DIN-Light"/>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gra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 NP Presentation Template.pptx" id="{3CA9640F-3F3D-486C-8D63-58005C0B3593}" vid="{F6A29C43-DC32-4668-ADE5-C8A2CF31F6BD}"/>
    </a:ext>
  </a:extLst>
</a:theme>
</file>

<file path=ppt/theme/theme8.xml><?xml version="1.0" encoding="utf-8"?>
<a:theme xmlns:a="http://schemas.openxmlformats.org/drawingml/2006/main" name="Yellow Chapter Heading">
  <a:themeElements>
    <a:clrScheme name="">
      <a:dk1>
        <a:srgbClr val="000000"/>
      </a:dk1>
      <a:lt1>
        <a:srgbClr val="D5A720"/>
      </a:lt1>
      <a:dk2>
        <a:srgbClr val="000000"/>
      </a:dk2>
      <a:lt2>
        <a:srgbClr val="808080"/>
      </a:lt2>
      <a:accent1>
        <a:srgbClr val="806413"/>
      </a:accent1>
      <a:accent2>
        <a:srgbClr val="333399"/>
      </a:accent2>
      <a:accent3>
        <a:srgbClr val="E7D0AB"/>
      </a:accent3>
      <a:accent4>
        <a:srgbClr val="000000"/>
      </a:accent4>
      <a:accent5>
        <a:srgbClr val="C0B8AA"/>
      </a:accent5>
      <a:accent6>
        <a:srgbClr val="2D2D8A"/>
      </a:accent6>
      <a:hlink>
        <a:srgbClr val="009999"/>
      </a:hlink>
      <a:folHlink>
        <a:srgbClr val="99CC00"/>
      </a:folHlink>
    </a:clrScheme>
    <a:fontScheme name="Yellow 1">
      <a:majorFont>
        <a:latin typeface="DIN-Light"/>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Yellow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 NP Presentation Template.pptx" id="{3CA9640F-3F3D-486C-8D63-58005C0B3593}" vid="{119557C6-D2A0-4C10-94C4-B927AB38C126}"/>
    </a:ext>
  </a:extLst>
</a:theme>
</file>

<file path=docProps/app.xml><?xml version="1.0" encoding="utf-8"?>
<Properties xmlns="http://schemas.openxmlformats.org/officeDocument/2006/extended-properties" xmlns:vt="http://schemas.openxmlformats.org/officeDocument/2006/docPropsVTypes">
  <Template>2016 NP Presentation Template</Template>
  <TotalTime>2303</TotalTime>
  <Words>1690</Words>
  <Application>Microsoft Office PowerPoint</Application>
  <PresentationFormat>On-screen Show (16:9)</PresentationFormat>
  <Paragraphs>245</Paragraphs>
  <Slides>32</Slides>
  <Notes>0</Notes>
  <HiddenSlides>0</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32</vt:i4>
      </vt:variant>
    </vt:vector>
  </HeadingPairs>
  <TitlesOfParts>
    <vt:vector size="52" baseType="lpstr">
      <vt:lpstr>ＭＳ Ｐゴシック</vt:lpstr>
      <vt:lpstr>Arial</vt:lpstr>
      <vt:lpstr>Arial Narrow</vt:lpstr>
      <vt:lpstr>Calibri</vt:lpstr>
      <vt:lpstr>Courier New</vt:lpstr>
      <vt:lpstr>DIN-Light</vt:lpstr>
      <vt:lpstr>DIN-Regular</vt:lpstr>
      <vt:lpstr>Gill Sans</vt:lpstr>
      <vt:lpstr>Lucida Grande</vt:lpstr>
      <vt:lpstr>Times New Roman</vt:lpstr>
      <vt:lpstr>ヒラギノ角ゴ ProN W3</vt:lpstr>
      <vt:lpstr>ヒラギノ角ゴ ProN W6</vt:lpstr>
      <vt:lpstr>2014 Firm PowerPoint Template, Final</vt:lpstr>
      <vt:lpstr>New Nexsen Pruet Template</vt:lpstr>
      <vt:lpstr>Title Page</vt:lpstr>
      <vt:lpstr>Main Page</vt:lpstr>
      <vt:lpstr>Blue Chapter Heading</vt:lpstr>
      <vt:lpstr>Lime Chapter Heading</vt:lpstr>
      <vt:lpstr>Gray Chapter Heading </vt:lpstr>
      <vt:lpstr>Yellow Chapter Heading</vt:lpstr>
      <vt:lpstr>Managed Care Contracting  in South Carolina </vt:lpstr>
      <vt:lpstr>Overview </vt:lpstr>
      <vt:lpstr>Status of managed care in south Carolina </vt:lpstr>
      <vt:lpstr>Status of managed care in south Carolina </vt:lpstr>
      <vt:lpstr>Status of managed care in south Carolina</vt:lpstr>
      <vt:lpstr>Medicare Advantage </vt:lpstr>
      <vt:lpstr>Perceived Shift to Value Based Care </vt:lpstr>
      <vt:lpstr>Perceived Shift to Value based Care</vt:lpstr>
      <vt:lpstr>CMS Value Based programs </vt:lpstr>
      <vt:lpstr>CMS Value Based Programs </vt:lpstr>
      <vt:lpstr>Shift to value based care </vt:lpstr>
      <vt:lpstr>Shift to value based care </vt:lpstr>
      <vt:lpstr>Shift to value based care </vt:lpstr>
      <vt:lpstr>Risk Based Contracts </vt:lpstr>
      <vt:lpstr>Risk Based Contracts </vt:lpstr>
      <vt:lpstr>What Developments should we be aware of?</vt:lpstr>
      <vt:lpstr>Reference based pricing (RBP) </vt:lpstr>
      <vt:lpstr>Reference Based Pricing </vt:lpstr>
      <vt:lpstr>Reference based pricing </vt:lpstr>
      <vt:lpstr>North Carolina State Health Plan </vt:lpstr>
      <vt:lpstr>North Carolina’s use of RBP</vt:lpstr>
      <vt:lpstr>Health care provider pushback </vt:lpstr>
      <vt:lpstr>Direct contracting </vt:lpstr>
      <vt:lpstr>Direct contracting </vt:lpstr>
      <vt:lpstr>Direct contracting </vt:lpstr>
      <vt:lpstr>Direct Contracting </vt:lpstr>
      <vt:lpstr>Key Contract Provisions FOR DIRECT CONTRACTING </vt:lpstr>
      <vt:lpstr>Key Contract Provisions </vt:lpstr>
      <vt:lpstr>Contracting basics and key points to remember </vt:lpstr>
      <vt:lpstr>Contracting basics and key points to remember </vt:lpstr>
      <vt:lpstr>Potential Hot Spots in Payor Strategies</vt:lpstr>
      <vt:lpstr>PowerPoint Presentation</vt:lpstr>
    </vt:vector>
  </TitlesOfParts>
  <Manager/>
  <Company>Nexsen Pruet, LLC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Winslow, Summer S.</dc:creator>
  <cp:keywords/>
  <dc:description/>
  <cp:lastModifiedBy>Watford, Debbie</cp:lastModifiedBy>
  <cp:revision>99</cp:revision>
  <cp:lastPrinted>2019-08-23T15:51:51Z</cp:lastPrinted>
  <dcterms:created xsi:type="dcterms:W3CDTF">2019-05-23T14:08:57Z</dcterms:created>
  <dcterms:modified xsi:type="dcterms:W3CDTF">2019-08-23T15:51:53Z</dcterms:modified>
  <cp:category/>
</cp:coreProperties>
</file>